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6"/>
  </p:notesMasterIdLst>
  <p:sldIdLst>
    <p:sldId id="256" r:id="rId2"/>
    <p:sldId id="259" r:id="rId3"/>
    <p:sldId id="272" r:id="rId4"/>
    <p:sldId id="273" r:id="rId5"/>
    <p:sldId id="271" r:id="rId6"/>
    <p:sldId id="274" r:id="rId7"/>
    <p:sldId id="275" r:id="rId8"/>
    <p:sldId id="276" r:id="rId9"/>
    <p:sldId id="277" r:id="rId10"/>
    <p:sldId id="292" r:id="rId11"/>
    <p:sldId id="293" r:id="rId12"/>
    <p:sldId id="294" r:id="rId13"/>
    <p:sldId id="296" r:id="rId14"/>
    <p:sldId id="270" r:id="rId15"/>
  </p:sldIdLst>
  <p:sldSz cx="20104100" cy="11309350"/>
  <p:notesSz cx="20104100" cy="11309350"/>
  <p:embeddedFontLst>
    <p:embeddedFont>
      <p:font typeface="Calibri" panose="020F0502020204030204" pitchFamily="34" charset="0"/>
      <p:regular r:id="rId17"/>
      <p:bold r:id="rId18"/>
      <p:italic r:id="rId19"/>
      <p:boldItalic r:id="rId20"/>
    </p:embeddedFont>
    <p:embeddedFont>
      <p:font typeface="Candara" panose="020E0502030303020204" pitchFamily="34" charset="0"/>
      <p:regular r:id="rId21"/>
      <p:bold r:id="rId22"/>
      <p:italic r:id="rId23"/>
      <p:boldItalic r:id="rId24"/>
    </p:embeddedFont>
    <p:embeddedFont>
      <p:font typeface="Montserrat" panose="00000500000000000000" pitchFamily="2" charset="0"/>
      <p:regular r:id="rId25"/>
      <p:bold r:id="rId26"/>
      <p:italic r:id="rId27"/>
      <p:boldItalic r:id="rId28"/>
    </p:embeddedFont>
    <p:embeddedFont>
      <p:font typeface="Montserrat ExtraBold" panose="00000900000000000000" pitchFamily="2" charset="0"/>
      <p:bold r:id="rId29"/>
      <p:boldItalic r:id="rId30"/>
    </p:embeddedFont>
    <p:embeddedFont>
      <p:font typeface="Montserrat Medium" panose="00000600000000000000"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90" roundtripDataSignature="AMtx7mhv1HphYtYqGwK18HJ+9qjhhk3H2A=="/>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veri Bhatia" initials="KB" lastIdx="2" clrIdx="0">
    <p:extLst>
      <p:ext uri="{19B8F6BF-5375-455C-9EA6-DF929625EA0E}">
        <p15:presenceInfo xmlns:p15="http://schemas.microsoft.com/office/powerpoint/2012/main" userId="Kaveri Bhati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661" autoAdjust="0"/>
  </p:normalViewPr>
  <p:slideViewPr>
    <p:cSldViewPr snapToGrid="0">
      <p:cViewPr varScale="1">
        <p:scale>
          <a:sx n="39" d="100"/>
          <a:sy n="39" d="100"/>
        </p:scale>
        <p:origin x="954" y="54"/>
      </p:cViewPr>
      <p:guideLst>
        <p:guide orient="horz" pos="2880"/>
        <p:guide pos="2160"/>
      </p:guideLst>
    </p:cSldViewPr>
  </p:slideViewPr>
  <p:notesTextViewPr>
    <p:cViewPr>
      <p:scale>
        <a:sx n="1" d="1"/>
        <a:sy n="1" d="1"/>
      </p:scale>
      <p:origin x="0" y="0"/>
    </p:cViewPr>
  </p:notesTextViewPr>
  <p:sorterViewPr>
    <p:cViewPr>
      <p:scale>
        <a:sx n="100" d="100"/>
        <a:sy n="100" d="100"/>
      </p:scale>
      <p:origin x="0" y="-526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93"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34" Type="http://schemas.openxmlformats.org/officeDocument/2006/relationships/font" Target="fonts/font1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92"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91"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90" Type="http://customschemas.google.com/relationships/presentationmetadata" Target="metadata"/><Relationship Id="rId95"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9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351350" y="848200"/>
            <a:ext cx="13403400" cy="4241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1: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25" name="Google Shape;125;p1: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p15: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995" name="Google Shape;995;p15: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obj">
  <p:cSld name="OBJECT">
    <p:spTree>
      <p:nvGrpSpPr>
        <p:cNvPr id="1" name="Shape 11"/>
        <p:cNvGrpSpPr/>
        <p:nvPr/>
      </p:nvGrpSpPr>
      <p:grpSpPr>
        <a:xfrm>
          <a:off x="0" y="0"/>
          <a:ext cx="0" cy="0"/>
          <a:chOff x="0" y="0"/>
          <a:chExt cx="0" cy="0"/>
        </a:xfrm>
      </p:grpSpPr>
      <p:sp>
        <p:nvSpPr>
          <p:cNvPr id="12" name="Google Shape;12;p17"/>
          <p:cNvSpPr txBox="1">
            <a:spLocks noGrp="1"/>
          </p:cNvSpPr>
          <p:nvPr>
            <p:ph type="title"/>
          </p:nvPr>
        </p:nvSpPr>
        <p:spPr>
          <a:xfrm>
            <a:off x="443126" y="2173908"/>
            <a:ext cx="19217846" cy="93027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5900" b="1" i="0">
                <a:solidFill>
                  <a:srgbClr val="1A75B3"/>
                </a:solidFill>
                <a:latin typeface="Montserrat"/>
                <a:ea typeface="Montserrat"/>
                <a:cs typeface="Montserrat"/>
                <a:sym typeface="Montserra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17"/>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4" name="Google Shape;14;p17"/>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5" name="Google Shape;15;p17"/>
          <p:cNvSpPr txBox="1">
            <a:spLocks noGrp="1"/>
          </p:cNvSpPr>
          <p:nvPr>
            <p:ph type="sldNum" idx="12"/>
          </p:nvPr>
        </p:nvSpPr>
        <p:spPr>
          <a:xfrm>
            <a:off x="14474953" y="10517696"/>
            <a:ext cx="4623943" cy="565467"/>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sz="1800" b="0" i="0" u="none" strike="noStrike" cap="none" dirty="0">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6"/>
        <p:cNvGrpSpPr/>
        <p:nvPr/>
      </p:nvGrpSpPr>
      <p:grpSpPr>
        <a:xfrm>
          <a:off x="0" y="0"/>
          <a:ext cx="0" cy="0"/>
          <a:chOff x="0" y="0"/>
          <a:chExt cx="0" cy="0"/>
        </a:xfrm>
      </p:grpSpPr>
      <p:sp>
        <p:nvSpPr>
          <p:cNvPr id="17" name="Google Shape;17;p18"/>
          <p:cNvSpPr txBox="1">
            <a:spLocks noGrp="1"/>
          </p:cNvSpPr>
          <p:nvPr>
            <p:ph type="title"/>
          </p:nvPr>
        </p:nvSpPr>
        <p:spPr>
          <a:xfrm>
            <a:off x="443126" y="2173908"/>
            <a:ext cx="19217846" cy="93027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5900" b="1" i="0">
                <a:solidFill>
                  <a:srgbClr val="1A75B3"/>
                </a:solidFill>
                <a:latin typeface="Montserrat"/>
                <a:ea typeface="Montserrat"/>
                <a:cs typeface="Montserrat"/>
                <a:sym typeface="Montserra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 name="Google Shape;18;p18"/>
          <p:cNvSpPr txBox="1">
            <a:spLocks noGrp="1"/>
          </p:cNvSpPr>
          <p:nvPr>
            <p:ph type="body" idx="1"/>
          </p:nvPr>
        </p:nvSpPr>
        <p:spPr>
          <a:xfrm>
            <a:off x="443121" y="4146629"/>
            <a:ext cx="12731114" cy="5591809"/>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sz="3950" b="0" i="0">
                <a:solidFill>
                  <a:srgbClr val="F1F3F4"/>
                </a:solidFill>
                <a:latin typeface="Montserrat Medium"/>
                <a:ea typeface="Montserrat Medium"/>
                <a:cs typeface="Montserrat Medium"/>
                <a:sym typeface="Montserrat Medium"/>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9" name="Google Shape;19;p18"/>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0" name="Google Shape;20;p18"/>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1" name="Google Shape;21;p18"/>
          <p:cNvSpPr txBox="1">
            <a:spLocks noGrp="1"/>
          </p:cNvSpPr>
          <p:nvPr>
            <p:ph type="sldNum" idx="12"/>
          </p:nvPr>
        </p:nvSpPr>
        <p:spPr>
          <a:xfrm>
            <a:off x="14474953" y="10517696"/>
            <a:ext cx="4623943" cy="565467"/>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sz="1800" dirty="0">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30"/>
        <p:cNvGrpSpPr/>
        <p:nvPr/>
      </p:nvGrpSpPr>
      <p:grpSpPr>
        <a:xfrm>
          <a:off x="0" y="0"/>
          <a:ext cx="0" cy="0"/>
          <a:chOff x="0" y="0"/>
          <a:chExt cx="0" cy="0"/>
        </a:xfrm>
      </p:grpSpPr>
      <p:sp>
        <p:nvSpPr>
          <p:cNvPr id="31" name="Google Shape;31;p20"/>
          <p:cNvSpPr txBox="1">
            <a:spLocks noGrp="1"/>
          </p:cNvSpPr>
          <p:nvPr>
            <p:ph type="ctrTitle"/>
          </p:nvPr>
        </p:nvSpPr>
        <p:spPr>
          <a:xfrm>
            <a:off x="1507807" y="3505898"/>
            <a:ext cx="17088487" cy="2374963"/>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20"/>
          <p:cNvSpPr txBox="1">
            <a:spLocks noGrp="1"/>
          </p:cNvSpPr>
          <p:nvPr>
            <p:ph type="subTitle" idx="1"/>
          </p:nvPr>
        </p:nvSpPr>
        <p:spPr>
          <a:xfrm>
            <a:off x="3015615" y="6333236"/>
            <a:ext cx="14072870" cy="282733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20"/>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4" name="Google Shape;34;p20"/>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5" name="Google Shape;35;p20"/>
          <p:cNvSpPr txBox="1">
            <a:spLocks noGrp="1"/>
          </p:cNvSpPr>
          <p:nvPr>
            <p:ph type="sldNum" idx="12"/>
          </p:nvPr>
        </p:nvSpPr>
        <p:spPr>
          <a:xfrm>
            <a:off x="14474953" y="10517696"/>
            <a:ext cx="4623943" cy="565467"/>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sz="1800" dirty="0">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Blank">
  <p:cSld name="Blank">
    <p:bg>
      <p:bgPr>
        <a:solidFill>
          <a:schemeClr val="lt1"/>
        </a:solidFill>
        <a:effectLst/>
      </p:bgPr>
    </p:bg>
    <p:spTree>
      <p:nvGrpSpPr>
        <p:cNvPr id="1" name="Shape 36"/>
        <p:cNvGrpSpPr/>
        <p:nvPr/>
      </p:nvGrpSpPr>
      <p:grpSpPr>
        <a:xfrm>
          <a:off x="0" y="0"/>
          <a:ext cx="0" cy="0"/>
          <a:chOff x="0" y="0"/>
          <a:chExt cx="0" cy="0"/>
        </a:xfrm>
      </p:grpSpPr>
      <p:sp>
        <p:nvSpPr>
          <p:cNvPr id="37" name="Google Shape;37;p21"/>
          <p:cNvSpPr/>
          <p:nvPr/>
        </p:nvSpPr>
        <p:spPr>
          <a:xfrm>
            <a:off x="515862" y="689476"/>
            <a:ext cx="414655" cy="551180"/>
          </a:xfrm>
          <a:custGeom>
            <a:avLst/>
            <a:gdLst/>
            <a:ahLst/>
            <a:cxnLst/>
            <a:rect l="l" t="t" r="r" b="b"/>
            <a:pathLst>
              <a:path w="414655" h="551180" extrusionOk="0">
                <a:moveTo>
                  <a:pt x="72299" y="404569"/>
                </a:moveTo>
                <a:lnTo>
                  <a:pt x="64018" y="404569"/>
                </a:lnTo>
                <a:lnTo>
                  <a:pt x="52724" y="405507"/>
                </a:lnTo>
                <a:lnTo>
                  <a:pt x="19242" y="427670"/>
                </a:lnTo>
                <a:lnTo>
                  <a:pt x="10994" y="458700"/>
                </a:lnTo>
                <a:lnTo>
                  <a:pt x="14081" y="478700"/>
                </a:lnTo>
                <a:lnTo>
                  <a:pt x="38797" y="512251"/>
                </a:lnTo>
                <a:lnTo>
                  <a:pt x="87323" y="536684"/>
                </a:lnTo>
                <a:lnTo>
                  <a:pt x="154362" y="549163"/>
                </a:lnTo>
                <a:lnTo>
                  <a:pt x="194507" y="550726"/>
                </a:lnTo>
                <a:lnTo>
                  <a:pt x="246537" y="547829"/>
                </a:lnTo>
                <a:lnTo>
                  <a:pt x="291478" y="539136"/>
                </a:lnTo>
                <a:lnTo>
                  <a:pt x="329322" y="524651"/>
                </a:lnTo>
                <a:lnTo>
                  <a:pt x="383881" y="478154"/>
                </a:lnTo>
                <a:lnTo>
                  <a:pt x="395991" y="455169"/>
                </a:lnTo>
                <a:lnTo>
                  <a:pt x="197962" y="455169"/>
                </a:lnTo>
                <a:lnTo>
                  <a:pt x="188133" y="454790"/>
                </a:lnTo>
                <a:lnTo>
                  <a:pt x="141685" y="440562"/>
                </a:lnTo>
                <a:lnTo>
                  <a:pt x="110612" y="420833"/>
                </a:lnTo>
                <a:lnTo>
                  <a:pt x="102326" y="415873"/>
                </a:lnTo>
                <a:lnTo>
                  <a:pt x="94941" y="411980"/>
                </a:lnTo>
                <a:lnTo>
                  <a:pt x="88458" y="409156"/>
                </a:lnTo>
                <a:lnTo>
                  <a:pt x="80428" y="406102"/>
                </a:lnTo>
                <a:lnTo>
                  <a:pt x="72299" y="404569"/>
                </a:lnTo>
                <a:close/>
              </a:path>
              <a:path w="414655" h="551180" extrusionOk="0">
                <a:moveTo>
                  <a:pt x="414483" y="340525"/>
                </a:moveTo>
                <a:lnTo>
                  <a:pt x="271267" y="340525"/>
                </a:lnTo>
                <a:lnTo>
                  <a:pt x="271267" y="382606"/>
                </a:lnTo>
                <a:lnTo>
                  <a:pt x="270125" y="399543"/>
                </a:lnTo>
                <a:lnTo>
                  <a:pt x="253022" y="436950"/>
                </a:lnTo>
                <a:lnTo>
                  <a:pt x="215207" y="454027"/>
                </a:lnTo>
                <a:lnTo>
                  <a:pt x="197962" y="455169"/>
                </a:lnTo>
                <a:lnTo>
                  <a:pt x="395991" y="455169"/>
                </a:lnTo>
                <a:lnTo>
                  <a:pt x="400886" y="445879"/>
                </a:lnTo>
                <a:lnTo>
                  <a:pt x="411085" y="407546"/>
                </a:lnTo>
                <a:lnTo>
                  <a:pt x="414444" y="363670"/>
                </a:lnTo>
                <a:lnTo>
                  <a:pt x="414483" y="340525"/>
                </a:lnTo>
                <a:close/>
              </a:path>
              <a:path w="414655" h="551180" extrusionOk="0">
                <a:moveTo>
                  <a:pt x="159727" y="0"/>
                </a:moveTo>
                <a:lnTo>
                  <a:pt x="94323" y="13078"/>
                </a:lnTo>
                <a:lnTo>
                  <a:pt x="43537" y="52220"/>
                </a:lnTo>
                <a:lnTo>
                  <a:pt x="10870" y="113319"/>
                </a:lnTo>
                <a:lnTo>
                  <a:pt x="0" y="192182"/>
                </a:lnTo>
                <a:lnTo>
                  <a:pt x="2847" y="231865"/>
                </a:lnTo>
                <a:lnTo>
                  <a:pt x="25645" y="298753"/>
                </a:lnTo>
                <a:lnTo>
                  <a:pt x="70295" y="347969"/>
                </a:lnTo>
                <a:lnTo>
                  <a:pt x="130964" y="373086"/>
                </a:lnTo>
                <a:lnTo>
                  <a:pt x="166964" y="376223"/>
                </a:lnTo>
                <a:lnTo>
                  <a:pt x="183195" y="375672"/>
                </a:lnTo>
                <a:lnTo>
                  <a:pt x="226321" y="367427"/>
                </a:lnTo>
                <a:lnTo>
                  <a:pt x="261360" y="348952"/>
                </a:lnTo>
                <a:lnTo>
                  <a:pt x="271267" y="340525"/>
                </a:lnTo>
                <a:lnTo>
                  <a:pt x="414483" y="340525"/>
                </a:lnTo>
                <a:lnTo>
                  <a:pt x="414483" y="270425"/>
                </a:lnTo>
                <a:lnTo>
                  <a:pt x="207914" y="270425"/>
                </a:lnTo>
                <a:lnTo>
                  <a:pt x="193723" y="269174"/>
                </a:lnTo>
                <a:lnTo>
                  <a:pt x="155843" y="239177"/>
                </a:lnTo>
                <a:lnTo>
                  <a:pt x="147414" y="192182"/>
                </a:lnTo>
                <a:lnTo>
                  <a:pt x="147362" y="189719"/>
                </a:lnTo>
                <a:lnTo>
                  <a:pt x="148293" y="172300"/>
                </a:lnTo>
                <a:lnTo>
                  <a:pt x="162830" y="131669"/>
                </a:lnTo>
                <a:lnTo>
                  <a:pt x="207914" y="111489"/>
                </a:lnTo>
                <a:lnTo>
                  <a:pt x="414483" y="111489"/>
                </a:lnTo>
                <a:lnTo>
                  <a:pt x="414483" y="83205"/>
                </a:lnTo>
                <a:lnTo>
                  <a:pt x="413493" y="63541"/>
                </a:lnTo>
                <a:lnTo>
                  <a:pt x="412525" y="58063"/>
                </a:lnTo>
                <a:lnTo>
                  <a:pt x="283317" y="58063"/>
                </a:lnTo>
                <a:lnTo>
                  <a:pt x="272210" y="44303"/>
                </a:lnTo>
                <a:lnTo>
                  <a:pt x="231674" y="14374"/>
                </a:lnTo>
                <a:lnTo>
                  <a:pt x="179718" y="897"/>
                </a:lnTo>
                <a:lnTo>
                  <a:pt x="159727" y="0"/>
                </a:lnTo>
                <a:close/>
              </a:path>
              <a:path w="414655" h="551180" extrusionOk="0">
                <a:moveTo>
                  <a:pt x="414483" y="111489"/>
                </a:moveTo>
                <a:lnTo>
                  <a:pt x="207914" y="111489"/>
                </a:lnTo>
                <a:lnTo>
                  <a:pt x="221908" y="112777"/>
                </a:lnTo>
                <a:lnTo>
                  <a:pt x="234264" y="116633"/>
                </a:lnTo>
                <a:lnTo>
                  <a:pt x="266460" y="156724"/>
                </a:lnTo>
                <a:lnTo>
                  <a:pt x="270601" y="189719"/>
                </a:lnTo>
                <a:lnTo>
                  <a:pt x="269638" y="208932"/>
                </a:lnTo>
                <a:lnTo>
                  <a:pt x="255259" y="250585"/>
                </a:lnTo>
                <a:lnTo>
                  <a:pt x="207914" y="270425"/>
                </a:lnTo>
                <a:lnTo>
                  <a:pt x="414483" y="270425"/>
                </a:lnTo>
                <a:lnTo>
                  <a:pt x="414483" y="111489"/>
                </a:lnTo>
                <a:close/>
              </a:path>
              <a:path w="414655" h="551180" extrusionOk="0">
                <a:moveTo>
                  <a:pt x="348039" y="2110"/>
                </a:moveTo>
                <a:lnTo>
                  <a:pt x="306713" y="15781"/>
                </a:lnTo>
                <a:lnTo>
                  <a:pt x="283317" y="58063"/>
                </a:lnTo>
                <a:lnTo>
                  <a:pt x="412525" y="58063"/>
                </a:lnTo>
                <a:lnTo>
                  <a:pt x="398626" y="21599"/>
                </a:lnTo>
                <a:lnTo>
                  <a:pt x="364236" y="3330"/>
                </a:lnTo>
                <a:lnTo>
                  <a:pt x="348039" y="2110"/>
                </a:lnTo>
                <a:close/>
              </a:path>
            </a:pathLst>
          </a:custGeom>
          <a:solidFill>
            <a:srgbClr val="1B75BB"/>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38" name="Google Shape;38;p21"/>
          <p:cNvSpPr/>
          <p:nvPr/>
        </p:nvSpPr>
        <p:spPr>
          <a:xfrm>
            <a:off x="1007740" y="689485"/>
            <a:ext cx="296545" cy="401955"/>
          </a:xfrm>
          <a:custGeom>
            <a:avLst/>
            <a:gdLst/>
            <a:ahLst/>
            <a:cxnLst/>
            <a:rect l="l" t="t" r="r" b="b"/>
            <a:pathLst>
              <a:path w="296544" h="401955" extrusionOk="0">
                <a:moveTo>
                  <a:pt x="68140" y="2839"/>
                </a:moveTo>
                <a:lnTo>
                  <a:pt x="27744" y="13674"/>
                </a:lnTo>
                <a:lnTo>
                  <a:pt x="4479" y="45265"/>
                </a:lnTo>
                <a:lnTo>
                  <a:pt x="0" y="321715"/>
                </a:lnTo>
                <a:lnTo>
                  <a:pt x="1257" y="339164"/>
                </a:lnTo>
                <a:lnTo>
                  <a:pt x="20116" y="379942"/>
                </a:lnTo>
                <a:lnTo>
                  <a:pt x="58371" y="400041"/>
                </a:lnTo>
                <a:lnTo>
                  <a:pt x="74686" y="401378"/>
                </a:lnTo>
                <a:lnTo>
                  <a:pt x="90928" y="400041"/>
                </a:lnTo>
                <a:lnTo>
                  <a:pt x="129068" y="380269"/>
                </a:lnTo>
                <a:lnTo>
                  <a:pt x="148139" y="340643"/>
                </a:lnTo>
                <a:lnTo>
                  <a:pt x="149411" y="323839"/>
                </a:lnTo>
                <a:lnTo>
                  <a:pt x="149411" y="237165"/>
                </a:lnTo>
                <a:lnTo>
                  <a:pt x="150398" y="218568"/>
                </a:lnTo>
                <a:lnTo>
                  <a:pt x="165243" y="177494"/>
                </a:lnTo>
                <a:lnTo>
                  <a:pt x="203893" y="152588"/>
                </a:lnTo>
                <a:lnTo>
                  <a:pt x="241775" y="140797"/>
                </a:lnTo>
                <a:lnTo>
                  <a:pt x="257247" y="134160"/>
                </a:lnTo>
                <a:lnTo>
                  <a:pt x="269840" y="126632"/>
                </a:lnTo>
                <a:lnTo>
                  <a:pt x="279560" y="118212"/>
                </a:lnTo>
                <a:lnTo>
                  <a:pt x="286783" y="108535"/>
                </a:lnTo>
                <a:lnTo>
                  <a:pt x="287044" y="107959"/>
                </a:lnTo>
                <a:lnTo>
                  <a:pt x="137348" y="107959"/>
                </a:lnTo>
                <a:lnTo>
                  <a:pt x="137348" y="75415"/>
                </a:lnTo>
                <a:lnTo>
                  <a:pt x="127775" y="30831"/>
                </a:lnTo>
                <a:lnTo>
                  <a:pt x="84577" y="3952"/>
                </a:lnTo>
                <a:lnTo>
                  <a:pt x="68140" y="2839"/>
                </a:lnTo>
                <a:close/>
              </a:path>
              <a:path w="296544" h="401955" extrusionOk="0">
                <a:moveTo>
                  <a:pt x="237542" y="0"/>
                </a:moveTo>
                <a:lnTo>
                  <a:pt x="192792" y="14815"/>
                </a:lnTo>
                <a:lnTo>
                  <a:pt x="157154" y="59963"/>
                </a:lnTo>
                <a:lnTo>
                  <a:pt x="137348" y="107959"/>
                </a:lnTo>
                <a:lnTo>
                  <a:pt x="287044" y="107959"/>
                </a:lnTo>
                <a:lnTo>
                  <a:pt x="291942" y="97162"/>
                </a:lnTo>
                <a:lnTo>
                  <a:pt x="295038" y="84116"/>
                </a:lnTo>
                <a:lnTo>
                  <a:pt x="296070" y="69421"/>
                </a:lnTo>
                <a:lnTo>
                  <a:pt x="295100" y="54001"/>
                </a:lnTo>
                <a:lnTo>
                  <a:pt x="280565" y="18420"/>
                </a:lnTo>
                <a:lnTo>
                  <a:pt x="237542" y="0"/>
                </a:lnTo>
                <a:close/>
              </a:path>
            </a:pathLst>
          </a:custGeom>
          <a:solidFill>
            <a:srgbClr val="1B75BB"/>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39" name="Google Shape;39;p21"/>
          <p:cNvSpPr/>
          <p:nvPr/>
        </p:nvSpPr>
        <p:spPr>
          <a:xfrm>
            <a:off x="1305790" y="685928"/>
            <a:ext cx="412115" cy="412750"/>
          </a:xfrm>
          <a:custGeom>
            <a:avLst/>
            <a:gdLst/>
            <a:ahLst/>
            <a:cxnLst/>
            <a:rect l="l" t="t" r="r" b="b"/>
            <a:pathLst>
              <a:path w="412114" h="412750" extrusionOk="0">
                <a:moveTo>
                  <a:pt x="215151" y="0"/>
                </a:moveTo>
                <a:lnTo>
                  <a:pt x="168019" y="3513"/>
                </a:lnTo>
                <a:lnTo>
                  <a:pt x="126087" y="14049"/>
                </a:lnTo>
                <a:lnTo>
                  <a:pt x="89361" y="31598"/>
                </a:lnTo>
                <a:lnTo>
                  <a:pt x="57849" y="56153"/>
                </a:lnTo>
                <a:lnTo>
                  <a:pt x="32536" y="86739"/>
                </a:lnTo>
                <a:lnTo>
                  <a:pt x="14459" y="122452"/>
                </a:lnTo>
                <a:lnTo>
                  <a:pt x="3614" y="163273"/>
                </a:lnTo>
                <a:lnTo>
                  <a:pt x="0" y="209183"/>
                </a:lnTo>
                <a:lnTo>
                  <a:pt x="3536" y="253496"/>
                </a:lnTo>
                <a:lnTo>
                  <a:pt x="14149" y="292996"/>
                </a:lnTo>
                <a:lnTo>
                  <a:pt x="31842" y="327670"/>
                </a:lnTo>
                <a:lnTo>
                  <a:pt x="56618" y="357501"/>
                </a:lnTo>
                <a:lnTo>
                  <a:pt x="87417" y="381512"/>
                </a:lnTo>
                <a:lnTo>
                  <a:pt x="123195" y="398664"/>
                </a:lnTo>
                <a:lnTo>
                  <a:pt x="163952" y="408955"/>
                </a:lnTo>
                <a:lnTo>
                  <a:pt x="209685" y="412385"/>
                </a:lnTo>
                <a:lnTo>
                  <a:pt x="247942" y="410666"/>
                </a:lnTo>
                <a:lnTo>
                  <a:pt x="313415" y="396933"/>
                </a:lnTo>
                <a:lnTo>
                  <a:pt x="362857" y="370329"/>
                </a:lnTo>
                <a:lnTo>
                  <a:pt x="388261" y="335923"/>
                </a:lnTo>
                <a:lnTo>
                  <a:pt x="391318" y="316853"/>
                </a:lnTo>
                <a:lnTo>
                  <a:pt x="225128" y="316853"/>
                </a:lnTo>
                <a:lnTo>
                  <a:pt x="207561" y="315663"/>
                </a:lnTo>
                <a:lnTo>
                  <a:pt x="169037" y="297842"/>
                </a:lnTo>
                <a:lnTo>
                  <a:pt x="150836" y="258205"/>
                </a:lnTo>
                <a:lnTo>
                  <a:pt x="149071" y="239967"/>
                </a:lnTo>
                <a:lnTo>
                  <a:pt x="347034" y="239653"/>
                </a:lnTo>
                <a:lnTo>
                  <a:pt x="362886" y="238845"/>
                </a:lnTo>
                <a:lnTo>
                  <a:pt x="403127" y="219258"/>
                </a:lnTo>
                <a:lnTo>
                  <a:pt x="411757" y="184781"/>
                </a:lnTo>
                <a:lnTo>
                  <a:pt x="410906" y="168478"/>
                </a:lnTo>
                <a:lnTo>
                  <a:pt x="410018" y="162792"/>
                </a:lnTo>
                <a:lnTo>
                  <a:pt x="149071" y="162792"/>
                </a:lnTo>
                <a:lnTo>
                  <a:pt x="150738" y="146930"/>
                </a:lnTo>
                <a:lnTo>
                  <a:pt x="167529" y="110296"/>
                </a:lnTo>
                <a:lnTo>
                  <a:pt x="213807" y="91335"/>
                </a:lnTo>
                <a:lnTo>
                  <a:pt x="383784" y="91335"/>
                </a:lnTo>
                <a:lnTo>
                  <a:pt x="382108" y="88434"/>
                </a:lnTo>
                <a:lnTo>
                  <a:pt x="346024" y="47183"/>
                </a:lnTo>
                <a:lnTo>
                  <a:pt x="312980" y="24072"/>
                </a:lnTo>
                <a:lnTo>
                  <a:pt x="276240" y="8688"/>
                </a:lnTo>
                <a:lnTo>
                  <a:pt x="236288" y="968"/>
                </a:lnTo>
                <a:lnTo>
                  <a:pt x="215151" y="0"/>
                </a:lnTo>
                <a:close/>
              </a:path>
              <a:path w="412114" h="412750" extrusionOk="0">
                <a:moveTo>
                  <a:pt x="344282" y="272573"/>
                </a:moveTo>
                <a:lnTo>
                  <a:pt x="294349" y="292024"/>
                </a:lnTo>
                <a:lnTo>
                  <a:pt x="288380" y="296007"/>
                </a:lnTo>
                <a:lnTo>
                  <a:pt x="283807" y="298998"/>
                </a:lnTo>
                <a:lnTo>
                  <a:pt x="245639" y="314711"/>
                </a:lnTo>
                <a:lnTo>
                  <a:pt x="225128" y="316853"/>
                </a:lnTo>
                <a:lnTo>
                  <a:pt x="391318" y="316853"/>
                </a:lnTo>
                <a:lnTo>
                  <a:pt x="371082" y="279438"/>
                </a:lnTo>
                <a:lnTo>
                  <a:pt x="354148" y="273337"/>
                </a:lnTo>
                <a:lnTo>
                  <a:pt x="344282" y="272573"/>
                </a:lnTo>
                <a:close/>
              </a:path>
              <a:path w="412114" h="412750" extrusionOk="0">
                <a:moveTo>
                  <a:pt x="383784" y="91335"/>
                </a:moveTo>
                <a:lnTo>
                  <a:pt x="213807" y="91335"/>
                </a:lnTo>
                <a:lnTo>
                  <a:pt x="228560" y="92472"/>
                </a:lnTo>
                <a:lnTo>
                  <a:pt x="241536" y="95874"/>
                </a:lnTo>
                <a:lnTo>
                  <a:pt x="275536" y="131791"/>
                </a:lnTo>
                <a:lnTo>
                  <a:pt x="281608" y="162792"/>
                </a:lnTo>
                <a:lnTo>
                  <a:pt x="410018" y="162792"/>
                </a:lnTo>
                <a:lnTo>
                  <a:pt x="408353" y="152133"/>
                </a:lnTo>
                <a:lnTo>
                  <a:pt x="404097" y="135743"/>
                </a:lnTo>
                <a:lnTo>
                  <a:pt x="398136" y="119305"/>
                </a:lnTo>
                <a:lnTo>
                  <a:pt x="390741" y="103375"/>
                </a:lnTo>
                <a:lnTo>
                  <a:pt x="383784" y="91335"/>
                </a:lnTo>
                <a:close/>
              </a:path>
            </a:pathLst>
          </a:custGeom>
          <a:solidFill>
            <a:srgbClr val="1B75BB"/>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0" name="Google Shape;40;p21"/>
          <p:cNvSpPr/>
          <p:nvPr/>
        </p:nvSpPr>
        <p:spPr>
          <a:xfrm>
            <a:off x="1759445" y="685940"/>
            <a:ext cx="412750" cy="412750"/>
          </a:xfrm>
          <a:custGeom>
            <a:avLst/>
            <a:gdLst/>
            <a:ahLst/>
            <a:cxnLst/>
            <a:rect l="l" t="t" r="r" b="b"/>
            <a:pathLst>
              <a:path w="412750" h="412750" extrusionOk="0">
                <a:moveTo>
                  <a:pt x="406158" y="92026"/>
                </a:moveTo>
                <a:lnTo>
                  <a:pt x="216546" y="92026"/>
                </a:lnTo>
                <a:lnTo>
                  <a:pt x="227740" y="92547"/>
                </a:lnTo>
                <a:lnTo>
                  <a:pt x="237558" y="94112"/>
                </a:lnTo>
                <a:lnTo>
                  <a:pt x="265788" y="124632"/>
                </a:lnTo>
                <a:lnTo>
                  <a:pt x="260750" y="138461"/>
                </a:lnTo>
                <a:lnTo>
                  <a:pt x="245640" y="149561"/>
                </a:lnTo>
                <a:lnTo>
                  <a:pt x="220466" y="157929"/>
                </a:lnTo>
                <a:lnTo>
                  <a:pt x="185234" y="163559"/>
                </a:lnTo>
                <a:lnTo>
                  <a:pt x="176581" y="164400"/>
                </a:lnTo>
                <a:lnTo>
                  <a:pt x="162113" y="165973"/>
                </a:lnTo>
                <a:lnTo>
                  <a:pt x="116187" y="172803"/>
                </a:lnTo>
                <a:lnTo>
                  <a:pt x="55417" y="191738"/>
                </a:lnTo>
                <a:lnTo>
                  <a:pt x="19560" y="220401"/>
                </a:lnTo>
                <a:lnTo>
                  <a:pt x="2174" y="263060"/>
                </a:lnTo>
                <a:lnTo>
                  <a:pt x="0" y="289888"/>
                </a:lnTo>
                <a:lnTo>
                  <a:pt x="2162" y="317431"/>
                </a:lnTo>
                <a:lnTo>
                  <a:pt x="19459" y="362655"/>
                </a:lnTo>
                <a:lnTo>
                  <a:pt x="53694" y="394337"/>
                </a:lnTo>
                <a:lnTo>
                  <a:pt x="102676" y="410356"/>
                </a:lnTo>
                <a:lnTo>
                  <a:pt x="132536" y="412360"/>
                </a:lnTo>
                <a:lnTo>
                  <a:pt x="155854" y="411297"/>
                </a:lnTo>
                <a:lnTo>
                  <a:pt x="197791" y="402792"/>
                </a:lnTo>
                <a:lnTo>
                  <a:pt x="233505" y="385774"/>
                </a:lnTo>
                <a:lnTo>
                  <a:pt x="263536" y="360126"/>
                </a:lnTo>
                <a:lnTo>
                  <a:pt x="276469" y="344043"/>
                </a:lnTo>
                <a:lnTo>
                  <a:pt x="412249" y="344043"/>
                </a:lnTo>
                <a:lnTo>
                  <a:pt x="412142" y="341688"/>
                </a:lnTo>
                <a:lnTo>
                  <a:pt x="411267" y="325447"/>
                </a:lnTo>
                <a:lnTo>
                  <a:pt x="411106" y="320333"/>
                </a:lnTo>
                <a:lnTo>
                  <a:pt x="192433" y="320333"/>
                </a:lnTo>
                <a:lnTo>
                  <a:pt x="182547" y="319751"/>
                </a:lnTo>
                <a:lnTo>
                  <a:pt x="149443" y="292197"/>
                </a:lnTo>
                <a:lnTo>
                  <a:pt x="148732" y="283882"/>
                </a:lnTo>
                <a:lnTo>
                  <a:pt x="149407" y="276049"/>
                </a:lnTo>
                <a:lnTo>
                  <a:pt x="186577" y="247649"/>
                </a:lnTo>
                <a:lnTo>
                  <a:pt x="211067" y="242984"/>
                </a:lnTo>
                <a:lnTo>
                  <a:pt x="220813" y="241002"/>
                </a:lnTo>
                <a:lnTo>
                  <a:pt x="258067" y="229764"/>
                </a:lnTo>
                <a:lnTo>
                  <a:pt x="264406" y="226887"/>
                </a:lnTo>
                <a:lnTo>
                  <a:pt x="411066" y="226887"/>
                </a:lnTo>
                <a:lnTo>
                  <a:pt x="410994" y="138334"/>
                </a:lnTo>
                <a:lnTo>
                  <a:pt x="410399" y="120188"/>
                </a:lnTo>
                <a:lnTo>
                  <a:pt x="408399" y="102340"/>
                </a:lnTo>
                <a:lnTo>
                  <a:pt x="406158" y="92026"/>
                </a:lnTo>
                <a:close/>
              </a:path>
              <a:path w="412750" h="412750" extrusionOk="0">
                <a:moveTo>
                  <a:pt x="412249" y="344043"/>
                </a:moveTo>
                <a:lnTo>
                  <a:pt x="276469" y="344043"/>
                </a:lnTo>
                <a:lnTo>
                  <a:pt x="279676" y="358770"/>
                </a:lnTo>
                <a:lnTo>
                  <a:pt x="308776" y="397156"/>
                </a:lnTo>
                <a:lnTo>
                  <a:pt x="349107" y="405637"/>
                </a:lnTo>
                <a:lnTo>
                  <a:pt x="363672" y="404830"/>
                </a:lnTo>
                <a:lnTo>
                  <a:pt x="403339" y="385520"/>
                </a:lnTo>
                <a:lnTo>
                  <a:pt x="412435" y="355038"/>
                </a:lnTo>
                <a:lnTo>
                  <a:pt x="412435" y="350087"/>
                </a:lnTo>
                <a:lnTo>
                  <a:pt x="412249" y="344043"/>
                </a:lnTo>
                <a:close/>
              </a:path>
              <a:path w="412750" h="412750" extrusionOk="0">
                <a:moveTo>
                  <a:pt x="411066" y="226887"/>
                </a:moveTo>
                <a:lnTo>
                  <a:pt x="264406" y="226887"/>
                </a:lnTo>
                <a:lnTo>
                  <a:pt x="264607" y="228985"/>
                </a:lnTo>
                <a:lnTo>
                  <a:pt x="264909" y="234112"/>
                </a:lnTo>
                <a:lnTo>
                  <a:pt x="260825" y="279761"/>
                </a:lnTo>
                <a:lnTo>
                  <a:pt x="238191" y="310479"/>
                </a:lnTo>
                <a:lnTo>
                  <a:pt x="192433" y="320333"/>
                </a:lnTo>
                <a:lnTo>
                  <a:pt x="411106" y="320333"/>
                </a:lnTo>
                <a:lnTo>
                  <a:pt x="411066" y="226887"/>
                </a:lnTo>
                <a:close/>
              </a:path>
              <a:path w="412750" h="412750" extrusionOk="0">
                <a:moveTo>
                  <a:pt x="217237" y="0"/>
                </a:moveTo>
                <a:lnTo>
                  <a:pt x="178021" y="1757"/>
                </a:lnTo>
                <a:lnTo>
                  <a:pt x="111057" y="15823"/>
                </a:lnTo>
                <a:lnTo>
                  <a:pt x="60724" y="43126"/>
                </a:lnTo>
                <a:lnTo>
                  <a:pt x="34923" y="78608"/>
                </a:lnTo>
                <a:lnTo>
                  <a:pt x="31701" y="99100"/>
                </a:lnTo>
                <a:lnTo>
                  <a:pt x="32492" y="108333"/>
                </a:lnTo>
                <a:lnTo>
                  <a:pt x="58174" y="142688"/>
                </a:lnTo>
                <a:lnTo>
                  <a:pt x="74033" y="146169"/>
                </a:lnTo>
                <a:lnTo>
                  <a:pt x="90257" y="144405"/>
                </a:lnTo>
                <a:lnTo>
                  <a:pt x="106908" y="139106"/>
                </a:lnTo>
                <a:lnTo>
                  <a:pt x="123990" y="130261"/>
                </a:lnTo>
                <a:lnTo>
                  <a:pt x="141507" y="117860"/>
                </a:lnTo>
                <a:lnTo>
                  <a:pt x="148167" y="112469"/>
                </a:lnTo>
                <a:lnTo>
                  <a:pt x="153067" y="108687"/>
                </a:lnTo>
                <a:lnTo>
                  <a:pt x="190139" y="94019"/>
                </a:lnTo>
                <a:lnTo>
                  <a:pt x="216546" y="92026"/>
                </a:lnTo>
                <a:lnTo>
                  <a:pt x="406158" y="92026"/>
                </a:lnTo>
                <a:lnTo>
                  <a:pt x="405065" y="86997"/>
                </a:lnTo>
                <a:lnTo>
                  <a:pt x="385764" y="52187"/>
                </a:lnTo>
                <a:lnTo>
                  <a:pt x="351190" y="25243"/>
                </a:lnTo>
                <a:lnTo>
                  <a:pt x="302956" y="8493"/>
                </a:lnTo>
                <a:lnTo>
                  <a:pt x="262419" y="2131"/>
                </a:lnTo>
                <a:lnTo>
                  <a:pt x="240407" y="533"/>
                </a:lnTo>
                <a:lnTo>
                  <a:pt x="217237" y="0"/>
                </a:lnTo>
                <a:close/>
              </a:path>
            </a:pathLst>
          </a:custGeom>
          <a:solidFill>
            <a:srgbClr val="1B75BB"/>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1" name="Google Shape;41;p21"/>
          <p:cNvSpPr/>
          <p:nvPr/>
        </p:nvSpPr>
        <p:spPr>
          <a:xfrm>
            <a:off x="2799244" y="685924"/>
            <a:ext cx="412115" cy="412750"/>
          </a:xfrm>
          <a:custGeom>
            <a:avLst/>
            <a:gdLst/>
            <a:ahLst/>
            <a:cxnLst/>
            <a:rect l="l" t="t" r="r" b="b"/>
            <a:pathLst>
              <a:path w="412114" h="412750" extrusionOk="0">
                <a:moveTo>
                  <a:pt x="215176" y="0"/>
                </a:moveTo>
                <a:lnTo>
                  <a:pt x="168042" y="3511"/>
                </a:lnTo>
                <a:lnTo>
                  <a:pt x="126115" y="14043"/>
                </a:lnTo>
                <a:lnTo>
                  <a:pt x="89390" y="31587"/>
                </a:lnTo>
                <a:lnTo>
                  <a:pt x="57862" y="56140"/>
                </a:lnTo>
                <a:lnTo>
                  <a:pt x="32552" y="86740"/>
                </a:lnTo>
                <a:lnTo>
                  <a:pt x="14470" y="122459"/>
                </a:lnTo>
                <a:lnTo>
                  <a:pt x="3618" y="163285"/>
                </a:lnTo>
                <a:lnTo>
                  <a:pt x="0" y="209208"/>
                </a:lnTo>
                <a:lnTo>
                  <a:pt x="3539" y="253520"/>
                </a:lnTo>
                <a:lnTo>
                  <a:pt x="14157" y="293017"/>
                </a:lnTo>
                <a:lnTo>
                  <a:pt x="31858" y="327679"/>
                </a:lnTo>
                <a:lnTo>
                  <a:pt x="56643" y="357488"/>
                </a:lnTo>
                <a:lnTo>
                  <a:pt x="87447" y="381509"/>
                </a:lnTo>
                <a:lnTo>
                  <a:pt x="123220" y="398669"/>
                </a:lnTo>
                <a:lnTo>
                  <a:pt x="163963" y="408965"/>
                </a:lnTo>
                <a:lnTo>
                  <a:pt x="209673" y="412397"/>
                </a:lnTo>
                <a:lnTo>
                  <a:pt x="247940" y="410678"/>
                </a:lnTo>
                <a:lnTo>
                  <a:pt x="313436" y="396940"/>
                </a:lnTo>
                <a:lnTo>
                  <a:pt x="362882" y="370364"/>
                </a:lnTo>
                <a:lnTo>
                  <a:pt x="388287" y="335945"/>
                </a:lnTo>
                <a:lnTo>
                  <a:pt x="391347" y="316828"/>
                </a:lnTo>
                <a:lnTo>
                  <a:pt x="225140" y="316828"/>
                </a:lnTo>
                <a:lnTo>
                  <a:pt x="207579" y="315648"/>
                </a:lnTo>
                <a:lnTo>
                  <a:pt x="169062" y="297879"/>
                </a:lnTo>
                <a:lnTo>
                  <a:pt x="150861" y="258206"/>
                </a:lnTo>
                <a:lnTo>
                  <a:pt x="149097" y="239980"/>
                </a:lnTo>
                <a:lnTo>
                  <a:pt x="347059" y="239653"/>
                </a:lnTo>
                <a:lnTo>
                  <a:pt x="362920" y="238850"/>
                </a:lnTo>
                <a:lnTo>
                  <a:pt x="403143" y="219274"/>
                </a:lnTo>
                <a:lnTo>
                  <a:pt x="411757" y="184781"/>
                </a:lnTo>
                <a:lnTo>
                  <a:pt x="410910" y="168478"/>
                </a:lnTo>
                <a:lnTo>
                  <a:pt x="410035" y="162855"/>
                </a:lnTo>
                <a:lnTo>
                  <a:pt x="149097" y="162843"/>
                </a:lnTo>
                <a:lnTo>
                  <a:pt x="150761" y="146951"/>
                </a:lnTo>
                <a:lnTo>
                  <a:pt x="167504" y="110296"/>
                </a:lnTo>
                <a:lnTo>
                  <a:pt x="213807" y="91348"/>
                </a:lnTo>
                <a:lnTo>
                  <a:pt x="383780" y="91348"/>
                </a:lnTo>
                <a:lnTo>
                  <a:pt x="382111" y="88462"/>
                </a:lnTo>
                <a:lnTo>
                  <a:pt x="346054" y="47191"/>
                </a:lnTo>
                <a:lnTo>
                  <a:pt x="313007" y="24104"/>
                </a:lnTo>
                <a:lnTo>
                  <a:pt x="276265" y="8698"/>
                </a:lnTo>
                <a:lnTo>
                  <a:pt x="236314" y="969"/>
                </a:lnTo>
                <a:lnTo>
                  <a:pt x="215176" y="0"/>
                </a:lnTo>
                <a:close/>
              </a:path>
              <a:path w="412114" h="412750" extrusionOk="0">
                <a:moveTo>
                  <a:pt x="344307" y="272586"/>
                </a:moveTo>
                <a:lnTo>
                  <a:pt x="294399" y="292024"/>
                </a:lnTo>
                <a:lnTo>
                  <a:pt x="283781" y="298998"/>
                </a:lnTo>
                <a:lnTo>
                  <a:pt x="280590" y="300845"/>
                </a:lnTo>
                <a:lnTo>
                  <a:pt x="238978" y="315885"/>
                </a:lnTo>
                <a:lnTo>
                  <a:pt x="225140" y="316828"/>
                </a:lnTo>
                <a:lnTo>
                  <a:pt x="391347" y="316828"/>
                </a:lnTo>
                <a:lnTo>
                  <a:pt x="371105" y="279456"/>
                </a:lnTo>
                <a:lnTo>
                  <a:pt x="354168" y="273349"/>
                </a:lnTo>
                <a:lnTo>
                  <a:pt x="344307" y="272586"/>
                </a:lnTo>
                <a:close/>
              </a:path>
              <a:path w="412114" h="412750" extrusionOk="0">
                <a:moveTo>
                  <a:pt x="383780" y="91348"/>
                </a:moveTo>
                <a:lnTo>
                  <a:pt x="213807" y="91348"/>
                </a:lnTo>
                <a:lnTo>
                  <a:pt x="228583" y="92485"/>
                </a:lnTo>
                <a:lnTo>
                  <a:pt x="241568" y="95887"/>
                </a:lnTo>
                <a:lnTo>
                  <a:pt x="275558" y="131820"/>
                </a:lnTo>
                <a:lnTo>
                  <a:pt x="281645" y="162855"/>
                </a:lnTo>
                <a:lnTo>
                  <a:pt x="410035" y="162855"/>
                </a:lnTo>
                <a:lnTo>
                  <a:pt x="408367" y="152137"/>
                </a:lnTo>
                <a:lnTo>
                  <a:pt x="404123" y="135759"/>
                </a:lnTo>
                <a:lnTo>
                  <a:pt x="398174" y="119342"/>
                </a:lnTo>
                <a:lnTo>
                  <a:pt x="390755" y="103403"/>
                </a:lnTo>
                <a:lnTo>
                  <a:pt x="383780" y="91348"/>
                </a:lnTo>
                <a:close/>
              </a:path>
            </a:pathLst>
          </a:custGeom>
          <a:solidFill>
            <a:srgbClr val="25A9E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2" name="Google Shape;42;p21"/>
          <p:cNvSpPr/>
          <p:nvPr/>
        </p:nvSpPr>
        <p:spPr>
          <a:xfrm>
            <a:off x="3252932" y="685940"/>
            <a:ext cx="412750" cy="412750"/>
          </a:xfrm>
          <a:custGeom>
            <a:avLst/>
            <a:gdLst/>
            <a:ahLst/>
            <a:cxnLst/>
            <a:rect l="l" t="t" r="r" b="b"/>
            <a:pathLst>
              <a:path w="412750" h="412750" extrusionOk="0">
                <a:moveTo>
                  <a:pt x="406191" y="92064"/>
                </a:moveTo>
                <a:lnTo>
                  <a:pt x="216571" y="92064"/>
                </a:lnTo>
                <a:lnTo>
                  <a:pt x="227762" y="92579"/>
                </a:lnTo>
                <a:lnTo>
                  <a:pt x="237570" y="94131"/>
                </a:lnTo>
                <a:lnTo>
                  <a:pt x="265763" y="124632"/>
                </a:lnTo>
                <a:lnTo>
                  <a:pt x="260732" y="138465"/>
                </a:lnTo>
                <a:lnTo>
                  <a:pt x="245637" y="149572"/>
                </a:lnTo>
                <a:lnTo>
                  <a:pt x="220472" y="157945"/>
                </a:lnTo>
                <a:lnTo>
                  <a:pt x="185234" y="163571"/>
                </a:lnTo>
                <a:lnTo>
                  <a:pt x="162150" y="165983"/>
                </a:lnTo>
                <a:lnTo>
                  <a:pt x="156347" y="166700"/>
                </a:lnTo>
                <a:lnTo>
                  <a:pt x="116199" y="172803"/>
                </a:lnTo>
                <a:lnTo>
                  <a:pt x="55421" y="191738"/>
                </a:lnTo>
                <a:lnTo>
                  <a:pt x="19549" y="220411"/>
                </a:lnTo>
                <a:lnTo>
                  <a:pt x="2170" y="263069"/>
                </a:lnTo>
                <a:lnTo>
                  <a:pt x="0" y="289901"/>
                </a:lnTo>
                <a:lnTo>
                  <a:pt x="2159" y="317447"/>
                </a:lnTo>
                <a:lnTo>
                  <a:pt x="19454" y="362659"/>
                </a:lnTo>
                <a:lnTo>
                  <a:pt x="53693" y="394342"/>
                </a:lnTo>
                <a:lnTo>
                  <a:pt x="102679" y="410357"/>
                </a:lnTo>
                <a:lnTo>
                  <a:pt x="132561" y="412360"/>
                </a:lnTo>
                <a:lnTo>
                  <a:pt x="155883" y="411301"/>
                </a:lnTo>
                <a:lnTo>
                  <a:pt x="197802" y="402802"/>
                </a:lnTo>
                <a:lnTo>
                  <a:pt x="233512" y="385776"/>
                </a:lnTo>
                <a:lnTo>
                  <a:pt x="263555" y="360131"/>
                </a:lnTo>
                <a:lnTo>
                  <a:pt x="276494" y="344043"/>
                </a:lnTo>
                <a:lnTo>
                  <a:pt x="412277" y="344043"/>
                </a:lnTo>
                <a:lnTo>
                  <a:pt x="412167" y="341699"/>
                </a:lnTo>
                <a:lnTo>
                  <a:pt x="411292" y="325485"/>
                </a:lnTo>
                <a:lnTo>
                  <a:pt x="411131" y="320333"/>
                </a:lnTo>
                <a:lnTo>
                  <a:pt x="192433" y="320333"/>
                </a:lnTo>
                <a:lnTo>
                  <a:pt x="182557" y="319751"/>
                </a:lnTo>
                <a:lnTo>
                  <a:pt x="149458" y="292223"/>
                </a:lnTo>
                <a:lnTo>
                  <a:pt x="148745" y="283882"/>
                </a:lnTo>
                <a:lnTo>
                  <a:pt x="149419" y="276066"/>
                </a:lnTo>
                <a:lnTo>
                  <a:pt x="186619" y="247655"/>
                </a:lnTo>
                <a:lnTo>
                  <a:pt x="211085" y="242989"/>
                </a:lnTo>
                <a:lnTo>
                  <a:pt x="220815" y="241004"/>
                </a:lnTo>
                <a:lnTo>
                  <a:pt x="258095" y="229764"/>
                </a:lnTo>
                <a:lnTo>
                  <a:pt x="264431" y="226887"/>
                </a:lnTo>
                <a:lnTo>
                  <a:pt x="411091" y="226887"/>
                </a:lnTo>
                <a:lnTo>
                  <a:pt x="411019" y="138340"/>
                </a:lnTo>
                <a:lnTo>
                  <a:pt x="410426" y="120199"/>
                </a:lnTo>
                <a:lnTo>
                  <a:pt x="408428" y="102359"/>
                </a:lnTo>
                <a:lnTo>
                  <a:pt x="406191" y="92064"/>
                </a:lnTo>
                <a:close/>
              </a:path>
              <a:path w="412750" h="412750" extrusionOk="0">
                <a:moveTo>
                  <a:pt x="412277" y="344043"/>
                </a:moveTo>
                <a:lnTo>
                  <a:pt x="276494" y="344043"/>
                </a:lnTo>
                <a:lnTo>
                  <a:pt x="279696" y="358771"/>
                </a:lnTo>
                <a:lnTo>
                  <a:pt x="308822" y="397182"/>
                </a:lnTo>
                <a:lnTo>
                  <a:pt x="349120" y="405637"/>
                </a:lnTo>
                <a:lnTo>
                  <a:pt x="363685" y="404833"/>
                </a:lnTo>
                <a:lnTo>
                  <a:pt x="403368" y="385523"/>
                </a:lnTo>
                <a:lnTo>
                  <a:pt x="412485" y="355038"/>
                </a:lnTo>
                <a:lnTo>
                  <a:pt x="412485" y="350087"/>
                </a:lnTo>
                <a:lnTo>
                  <a:pt x="412277" y="344043"/>
                </a:lnTo>
                <a:close/>
              </a:path>
              <a:path w="412750" h="412750" extrusionOk="0">
                <a:moveTo>
                  <a:pt x="411091" y="226887"/>
                </a:moveTo>
                <a:lnTo>
                  <a:pt x="264431" y="226887"/>
                </a:lnTo>
                <a:lnTo>
                  <a:pt x="264683" y="228985"/>
                </a:lnTo>
                <a:lnTo>
                  <a:pt x="264873" y="232411"/>
                </a:lnTo>
                <a:lnTo>
                  <a:pt x="260833" y="279767"/>
                </a:lnTo>
                <a:lnTo>
                  <a:pt x="238221" y="310500"/>
                </a:lnTo>
                <a:lnTo>
                  <a:pt x="192433" y="320333"/>
                </a:lnTo>
                <a:lnTo>
                  <a:pt x="411131" y="320333"/>
                </a:lnTo>
                <a:lnTo>
                  <a:pt x="411091" y="226887"/>
                </a:lnTo>
                <a:close/>
              </a:path>
              <a:path w="412750" h="412750" extrusionOk="0">
                <a:moveTo>
                  <a:pt x="217262" y="0"/>
                </a:moveTo>
                <a:lnTo>
                  <a:pt x="178030" y="1759"/>
                </a:lnTo>
                <a:lnTo>
                  <a:pt x="111076" y="15839"/>
                </a:lnTo>
                <a:lnTo>
                  <a:pt x="60739" y="43152"/>
                </a:lnTo>
                <a:lnTo>
                  <a:pt x="34895" y="78663"/>
                </a:lnTo>
                <a:lnTo>
                  <a:pt x="31663" y="99163"/>
                </a:lnTo>
                <a:lnTo>
                  <a:pt x="32462" y="108398"/>
                </a:lnTo>
                <a:lnTo>
                  <a:pt x="58199" y="142707"/>
                </a:lnTo>
                <a:lnTo>
                  <a:pt x="74020" y="146207"/>
                </a:lnTo>
                <a:lnTo>
                  <a:pt x="90260" y="144438"/>
                </a:lnTo>
                <a:lnTo>
                  <a:pt x="106912" y="139132"/>
                </a:lnTo>
                <a:lnTo>
                  <a:pt x="123993" y="130293"/>
                </a:lnTo>
                <a:lnTo>
                  <a:pt x="141520" y="117923"/>
                </a:lnTo>
                <a:lnTo>
                  <a:pt x="148192" y="112469"/>
                </a:lnTo>
                <a:lnTo>
                  <a:pt x="153080" y="108687"/>
                </a:lnTo>
                <a:lnTo>
                  <a:pt x="190180" y="94036"/>
                </a:lnTo>
                <a:lnTo>
                  <a:pt x="216571" y="92064"/>
                </a:lnTo>
                <a:lnTo>
                  <a:pt x="406191" y="92064"/>
                </a:lnTo>
                <a:lnTo>
                  <a:pt x="405095" y="87024"/>
                </a:lnTo>
                <a:lnTo>
                  <a:pt x="385796" y="52196"/>
                </a:lnTo>
                <a:lnTo>
                  <a:pt x="351200" y="25265"/>
                </a:lnTo>
                <a:lnTo>
                  <a:pt x="302993" y="8544"/>
                </a:lnTo>
                <a:lnTo>
                  <a:pt x="262441" y="2137"/>
                </a:lnTo>
                <a:lnTo>
                  <a:pt x="240427" y="534"/>
                </a:lnTo>
                <a:lnTo>
                  <a:pt x="217262" y="0"/>
                </a:lnTo>
                <a:close/>
              </a:path>
            </a:pathLst>
          </a:custGeom>
          <a:solidFill>
            <a:srgbClr val="25A9E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3" name="Google Shape;43;p21"/>
          <p:cNvSpPr/>
          <p:nvPr/>
        </p:nvSpPr>
        <p:spPr>
          <a:xfrm>
            <a:off x="3747223" y="689498"/>
            <a:ext cx="296545" cy="401955"/>
          </a:xfrm>
          <a:custGeom>
            <a:avLst/>
            <a:gdLst/>
            <a:ahLst/>
            <a:cxnLst/>
            <a:rect l="l" t="t" r="r" b="b"/>
            <a:pathLst>
              <a:path w="296545" h="401955" extrusionOk="0">
                <a:moveTo>
                  <a:pt x="68165" y="2902"/>
                </a:moveTo>
                <a:lnTo>
                  <a:pt x="27774" y="13695"/>
                </a:lnTo>
                <a:lnTo>
                  <a:pt x="4471" y="45278"/>
                </a:lnTo>
                <a:lnTo>
                  <a:pt x="0" y="321753"/>
                </a:lnTo>
                <a:lnTo>
                  <a:pt x="1263" y="339202"/>
                </a:lnTo>
                <a:lnTo>
                  <a:pt x="20129" y="379980"/>
                </a:lnTo>
                <a:lnTo>
                  <a:pt x="58399" y="400091"/>
                </a:lnTo>
                <a:lnTo>
                  <a:pt x="74724" y="401441"/>
                </a:lnTo>
                <a:lnTo>
                  <a:pt x="90897" y="400116"/>
                </a:lnTo>
                <a:lnTo>
                  <a:pt x="129118" y="380319"/>
                </a:lnTo>
                <a:lnTo>
                  <a:pt x="148152" y="340681"/>
                </a:lnTo>
                <a:lnTo>
                  <a:pt x="149423" y="323889"/>
                </a:lnTo>
                <a:lnTo>
                  <a:pt x="149423" y="237165"/>
                </a:lnTo>
                <a:lnTo>
                  <a:pt x="150409" y="218562"/>
                </a:lnTo>
                <a:lnTo>
                  <a:pt x="165255" y="177531"/>
                </a:lnTo>
                <a:lnTo>
                  <a:pt x="203943" y="152587"/>
                </a:lnTo>
                <a:lnTo>
                  <a:pt x="241805" y="140785"/>
                </a:lnTo>
                <a:lnTo>
                  <a:pt x="257272" y="134152"/>
                </a:lnTo>
                <a:lnTo>
                  <a:pt x="269870" y="126635"/>
                </a:lnTo>
                <a:lnTo>
                  <a:pt x="279597" y="118237"/>
                </a:lnTo>
                <a:lnTo>
                  <a:pt x="286801" y="108551"/>
                </a:lnTo>
                <a:lnTo>
                  <a:pt x="287058" y="107984"/>
                </a:lnTo>
                <a:lnTo>
                  <a:pt x="137373" y="107984"/>
                </a:lnTo>
                <a:lnTo>
                  <a:pt x="137373" y="75402"/>
                </a:lnTo>
                <a:lnTo>
                  <a:pt x="127795" y="30836"/>
                </a:lnTo>
                <a:lnTo>
                  <a:pt x="84606" y="4004"/>
                </a:lnTo>
                <a:lnTo>
                  <a:pt x="68165" y="2902"/>
                </a:lnTo>
                <a:close/>
              </a:path>
              <a:path w="296545" h="401955" extrusionOk="0">
                <a:moveTo>
                  <a:pt x="237567" y="0"/>
                </a:moveTo>
                <a:lnTo>
                  <a:pt x="192826" y="14810"/>
                </a:lnTo>
                <a:lnTo>
                  <a:pt x="157176" y="59971"/>
                </a:lnTo>
                <a:lnTo>
                  <a:pt x="137373" y="107984"/>
                </a:lnTo>
                <a:lnTo>
                  <a:pt x="287058" y="107984"/>
                </a:lnTo>
                <a:lnTo>
                  <a:pt x="291953" y="97187"/>
                </a:lnTo>
                <a:lnTo>
                  <a:pt x="295049" y="84141"/>
                </a:lnTo>
                <a:lnTo>
                  <a:pt x="296083" y="69409"/>
                </a:lnTo>
                <a:lnTo>
                  <a:pt x="295116" y="53990"/>
                </a:lnTo>
                <a:lnTo>
                  <a:pt x="280602" y="18407"/>
                </a:lnTo>
                <a:lnTo>
                  <a:pt x="237567" y="0"/>
                </a:lnTo>
                <a:close/>
              </a:path>
            </a:pathLst>
          </a:custGeom>
          <a:solidFill>
            <a:srgbClr val="25A9E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4" name="Google Shape;44;p21"/>
          <p:cNvSpPr/>
          <p:nvPr/>
        </p:nvSpPr>
        <p:spPr>
          <a:xfrm>
            <a:off x="4546846" y="527074"/>
            <a:ext cx="150495" cy="563880"/>
          </a:xfrm>
          <a:custGeom>
            <a:avLst/>
            <a:gdLst/>
            <a:ahLst/>
            <a:cxnLst/>
            <a:rect l="l" t="t" r="r" b="b"/>
            <a:pathLst>
              <a:path w="150495" h="563880" extrusionOk="0">
                <a:moveTo>
                  <a:pt x="75327" y="0"/>
                </a:moveTo>
                <a:lnTo>
                  <a:pt x="38320" y="11720"/>
                </a:lnTo>
                <a:lnTo>
                  <a:pt x="12893" y="43701"/>
                </a:lnTo>
                <a:lnTo>
                  <a:pt x="7903" y="70452"/>
                </a:lnTo>
                <a:lnTo>
                  <a:pt x="9151" y="84094"/>
                </a:lnTo>
                <a:lnTo>
                  <a:pt x="27844" y="119280"/>
                </a:lnTo>
                <a:lnTo>
                  <a:pt x="62068" y="138495"/>
                </a:lnTo>
                <a:lnTo>
                  <a:pt x="75327" y="139773"/>
                </a:lnTo>
                <a:lnTo>
                  <a:pt x="88822" y="138495"/>
                </a:lnTo>
                <a:lnTo>
                  <a:pt x="123238" y="119456"/>
                </a:lnTo>
                <a:lnTo>
                  <a:pt x="141932" y="84265"/>
                </a:lnTo>
                <a:lnTo>
                  <a:pt x="143178" y="70452"/>
                </a:lnTo>
                <a:lnTo>
                  <a:pt x="141932" y="56434"/>
                </a:lnTo>
                <a:lnTo>
                  <a:pt x="123238" y="20694"/>
                </a:lnTo>
                <a:lnTo>
                  <a:pt x="88801" y="1291"/>
                </a:lnTo>
                <a:lnTo>
                  <a:pt x="75327" y="0"/>
                </a:lnTo>
                <a:close/>
              </a:path>
              <a:path w="150495" h="563880" extrusionOk="0">
                <a:moveTo>
                  <a:pt x="75327" y="165971"/>
                </a:moveTo>
                <a:lnTo>
                  <a:pt x="31339" y="178126"/>
                </a:lnTo>
                <a:lnTo>
                  <a:pt x="5062" y="212863"/>
                </a:lnTo>
                <a:lnTo>
                  <a:pt x="0" y="245621"/>
                </a:lnTo>
                <a:lnTo>
                  <a:pt x="0" y="484182"/>
                </a:lnTo>
                <a:lnTo>
                  <a:pt x="11402" y="530738"/>
                </a:lnTo>
                <a:lnTo>
                  <a:pt x="44196" y="558477"/>
                </a:lnTo>
                <a:lnTo>
                  <a:pt x="75327" y="563857"/>
                </a:lnTo>
                <a:lnTo>
                  <a:pt x="91536" y="562532"/>
                </a:lnTo>
                <a:lnTo>
                  <a:pt x="129746" y="542760"/>
                </a:lnTo>
                <a:lnTo>
                  <a:pt x="148831" y="503113"/>
                </a:lnTo>
                <a:lnTo>
                  <a:pt x="150102" y="486330"/>
                </a:lnTo>
                <a:lnTo>
                  <a:pt x="150102" y="243510"/>
                </a:lnTo>
                <a:lnTo>
                  <a:pt x="138753" y="198499"/>
                </a:lnTo>
                <a:lnTo>
                  <a:pt x="106236" y="171255"/>
                </a:lnTo>
                <a:lnTo>
                  <a:pt x="75327" y="165971"/>
                </a:lnTo>
                <a:close/>
              </a:path>
            </a:pathLst>
          </a:custGeom>
          <a:solidFill>
            <a:srgbClr val="25A9E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5" name="Google Shape;45;p21"/>
          <p:cNvSpPr/>
          <p:nvPr/>
        </p:nvSpPr>
        <p:spPr>
          <a:xfrm>
            <a:off x="5238642" y="689555"/>
            <a:ext cx="414655" cy="551180"/>
          </a:xfrm>
          <a:custGeom>
            <a:avLst/>
            <a:gdLst/>
            <a:ahLst/>
            <a:cxnLst/>
            <a:rect l="l" t="t" r="r" b="b"/>
            <a:pathLst>
              <a:path w="414654" h="551180" extrusionOk="0">
                <a:moveTo>
                  <a:pt x="72324" y="404544"/>
                </a:moveTo>
                <a:lnTo>
                  <a:pt x="64044" y="404544"/>
                </a:lnTo>
                <a:lnTo>
                  <a:pt x="52736" y="405479"/>
                </a:lnTo>
                <a:lnTo>
                  <a:pt x="19245" y="427640"/>
                </a:lnTo>
                <a:lnTo>
                  <a:pt x="11044" y="458687"/>
                </a:lnTo>
                <a:lnTo>
                  <a:pt x="14133" y="478664"/>
                </a:lnTo>
                <a:lnTo>
                  <a:pt x="38842" y="512201"/>
                </a:lnTo>
                <a:lnTo>
                  <a:pt x="87344" y="536659"/>
                </a:lnTo>
                <a:lnTo>
                  <a:pt x="154377" y="549140"/>
                </a:lnTo>
                <a:lnTo>
                  <a:pt x="194532" y="550701"/>
                </a:lnTo>
                <a:lnTo>
                  <a:pt x="246560" y="547802"/>
                </a:lnTo>
                <a:lnTo>
                  <a:pt x="291511" y="539107"/>
                </a:lnTo>
                <a:lnTo>
                  <a:pt x="329367" y="524621"/>
                </a:lnTo>
                <a:lnTo>
                  <a:pt x="383901" y="478125"/>
                </a:lnTo>
                <a:lnTo>
                  <a:pt x="396020" y="455119"/>
                </a:lnTo>
                <a:lnTo>
                  <a:pt x="197962" y="455119"/>
                </a:lnTo>
                <a:lnTo>
                  <a:pt x="188148" y="454742"/>
                </a:lnTo>
                <a:lnTo>
                  <a:pt x="141724" y="440546"/>
                </a:lnTo>
                <a:lnTo>
                  <a:pt x="110620" y="420833"/>
                </a:lnTo>
                <a:lnTo>
                  <a:pt x="102337" y="415869"/>
                </a:lnTo>
                <a:lnTo>
                  <a:pt x="94971" y="411964"/>
                </a:lnTo>
                <a:lnTo>
                  <a:pt x="88520" y="409118"/>
                </a:lnTo>
                <a:lnTo>
                  <a:pt x="80454" y="406027"/>
                </a:lnTo>
                <a:lnTo>
                  <a:pt x="72324" y="404544"/>
                </a:lnTo>
                <a:close/>
              </a:path>
              <a:path w="414654" h="551180" extrusionOk="0">
                <a:moveTo>
                  <a:pt x="414508" y="340462"/>
                </a:moveTo>
                <a:lnTo>
                  <a:pt x="271267" y="340462"/>
                </a:lnTo>
                <a:lnTo>
                  <a:pt x="271267" y="382581"/>
                </a:lnTo>
                <a:lnTo>
                  <a:pt x="270132" y="399511"/>
                </a:lnTo>
                <a:lnTo>
                  <a:pt x="253035" y="436912"/>
                </a:lnTo>
                <a:lnTo>
                  <a:pt x="215208" y="453991"/>
                </a:lnTo>
                <a:lnTo>
                  <a:pt x="197962" y="455119"/>
                </a:lnTo>
                <a:lnTo>
                  <a:pt x="396020" y="455119"/>
                </a:lnTo>
                <a:lnTo>
                  <a:pt x="400900" y="445853"/>
                </a:lnTo>
                <a:lnTo>
                  <a:pt x="411105" y="407524"/>
                </a:lnTo>
                <a:lnTo>
                  <a:pt x="414468" y="363659"/>
                </a:lnTo>
                <a:lnTo>
                  <a:pt x="414508" y="340462"/>
                </a:lnTo>
                <a:close/>
              </a:path>
              <a:path w="414654" h="551180" extrusionOk="0">
                <a:moveTo>
                  <a:pt x="159714" y="0"/>
                </a:moveTo>
                <a:lnTo>
                  <a:pt x="94367" y="13026"/>
                </a:lnTo>
                <a:lnTo>
                  <a:pt x="43575" y="52145"/>
                </a:lnTo>
                <a:lnTo>
                  <a:pt x="10893" y="113278"/>
                </a:lnTo>
                <a:lnTo>
                  <a:pt x="2723" y="150499"/>
                </a:lnTo>
                <a:lnTo>
                  <a:pt x="0" y="192157"/>
                </a:lnTo>
                <a:lnTo>
                  <a:pt x="2851" y="231843"/>
                </a:lnTo>
                <a:lnTo>
                  <a:pt x="25666" y="298744"/>
                </a:lnTo>
                <a:lnTo>
                  <a:pt x="70326" y="347953"/>
                </a:lnTo>
                <a:lnTo>
                  <a:pt x="131005" y="373082"/>
                </a:lnTo>
                <a:lnTo>
                  <a:pt x="166989" y="376223"/>
                </a:lnTo>
                <a:lnTo>
                  <a:pt x="183218" y="375662"/>
                </a:lnTo>
                <a:lnTo>
                  <a:pt x="226409" y="367352"/>
                </a:lnTo>
                <a:lnTo>
                  <a:pt x="261376" y="348910"/>
                </a:lnTo>
                <a:lnTo>
                  <a:pt x="271267" y="340462"/>
                </a:lnTo>
                <a:lnTo>
                  <a:pt x="414508" y="340462"/>
                </a:lnTo>
                <a:lnTo>
                  <a:pt x="414508" y="270362"/>
                </a:lnTo>
                <a:lnTo>
                  <a:pt x="207939" y="270362"/>
                </a:lnTo>
                <a:lnTo>
                  <a:pt x="193751" y="269113"/>
                </a:lnTo>
                <a:lnTo>
                  <a:pt x="155884" y="239144"/>
                </a:lnTo>
                <a:lnTo>
                  <a:pt x="147403" y="192157"/>
                </a:lnTo>
                <a:lnTo>
                  <a:pt x="147351" y="189657"/>
                </a:lnTo>
                <a:lnTo>
                  <a:pt x="148292" y="172245"/>
                </a:lnTo>
                <a:lnTo>
                  <a:pt x="162880" y="131669"/>
                </a:lnTo>
                <a:lnTo>
                  <a:pt x="207939" y="111477"/>
                </a:lnTo>
                <a:lnTo>
                  <a:pt x="414508" y="111477"/>
                </a:lnTo>
                <a:lnTo>
                  <a:pt x="414508" y="83168"/>
                </a:lnTo>
                <a:lnTo>
                  <a:pt x="413520" y="63517"/>
                </a:lnTo>
                <a:lnTo>
                  <a:pt x="412552" y="58025"/>
                </a:lnTo>
                <a:lnTo>
                  <a:pt x="283342" y="58025"/>
                </a:lnTo>
                <a:lnTo>
                  <a:pt x="272241" y="44261"/>
                </a:lnTo>
                <a:lnTo>
                  <a:pt x="231712" y="14299"/>
                </a:lnTo>
                <a:lnTo>
                  <a:pt x="179735" y="887"/>
                </a:lnTo>
                <a:lnTo>
                  <a:pt x="159714" y="0"/>
                </a:lnTo>
                <a:close/>
              </a:path>
              <a:path w="414654" h="551180" extrusionOk="0">
                <a:moveTo>
                  <a:pt x="414508" y="111477"/>
                </a:moveTo>
                <a:lnTo>
                  <a:pt x="207939" y="111477"/>
                </a:lnTo>
                <a:lnTo>
                  <a:pt x="221951" y="112759"/>
                </a:lnTo>
                <a:lnTo>
                  <a:pt x="234305" y="116605"/>
                </a:lnTo>
                <a:lnTo>
                  <a:pt x="266473" y="156675"/>
                </a:lnTo>
                <a:lnTo>
                  <a:pt x="270588" y="189657"/>
                </a:lnTo>
                <a:lnTo>
                  <a:pt x="269633" y="208881"/>
                </a:lnTo>
                <a:lnTo>
                  <a:pt x="255259" y="250522"/>
                </a:lnTo>
                <a:lnTo>
                  <a:pt x="207939" y="270362"/>
                </a:lnTo>
                <a:lnTo>
                  <a:pt x="414508" y="270362"/>
                </a:lnTo>
                <a:lnTo>
                  <a:pt x="414508" y="111477"/>
                </a:lnTo>
                <a:close/>
              </a:path>
              <a:path w="414654" h="551180" extrusionOk="0">
                <a:moveTo>
                  <a:pt x="348077" y="2085"/>
                </a:moveTo>
                <a:lnTo>
                  <a:pt x="306775" y="15693"/>
                </a:lnTo>
                <a:lnTo>
                  <a:pt x="283342" y="58025"/>
                </a:lnTo>
                <a:lnTo>
                  <a:pt x="412552" y="58025"/>
                </a:lnTo>
                <a:lnTo>
                  <a:pt x="398664" y="21523"/>
                </a:lnTo>
                <a:lnTo>
                  <a:pt x="364265" y="3303"/>
                </a:lnTo>
                <a:lnTo>
                  <a:pt x="348077" y="2085"/>
                </a:lnTo>
                <a:close/>
              </a:path>
            </a:pathLst>
          </a:custGeom>
          <a:solidFill>
            <a:srgbClr val="25A9E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6" name="Google Shape;46;p21"/>
          <p:cNvSpPr/>
          <p:nvPr/>
        </p:nvSpPr>
        <p:spPr>
          <a:xfrm>
            <a:off x="1350061" y="1218690"/>
            <a:ext cx="208203" cy="238836"/>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7" name="Google Shape;47;p21"/>
          <p:cNvSpPr/>
          <p:nvPr/>
        </p:nvSpPr>
        <p:spPr>
          <a:xfrm>
            <a:off x="1622346" y="1287528"/>
            <a:ext cx="144259" cy="17471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8" name="Google Shape;48;p21"/>
          <p:cNvSpPr/>
          <p:nvPr/>
        </p:nvSpPr>
        <p:spPr>
          <a:xfrm>
            <a:off x="1833375" y="1287525"/>
            <a:ext cx="175433" cy="174729"/>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9" name="Google Shape;49;p21"/>
          <p:cNvSpPr/>
          <p:nvPr/>
        </p:nvSpPr>
        <p:spPr>
          <a:xfrm>
            <a:off x="2080605" y="1287529"/>
            <a:ext cx="147212" cy="170017"/>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0" name="Google Shape;50;p21"/>
          <p:cNvSpPr/>
          <p:nvPr/>
        </p:nvSpPr>
        <p:spPr>
          <a:xfrm>
            <a:off x="2287945" y="1287521"/>
            <a:ext cx="180107" cy="172870"/>
          </a:xfrm>
          <a:prstGeom prst="rect">
            <a:avLst/>
          </a:prstGeom>
          <a:blipFill rotWithShape="1">
            <a:blip r:embed="rId6">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1" name="Google Shape;51;p21"/>
          <p:cNvSpPr/>
          <p:nvPr/>
        </p:nvSpPr>
        <p:spPr>
          <a:xfrm>
            <a:off x="2538528" y="1202345"/>
            <a:ext cx="92710" cy="259079"/>
          </a:xfrm>
          <a:custGeom>
            <a:avLst/>
            <a:gdLst/>
            <a:ahLst/>
            <a:cxnLst/>
            <a:rect l="l" t="t" r="r" b="b"/>
            <a:pathLst>
              <a:path w="92710" h="259080" extrusionOk="0">
                <a:moveTo>
                  <a:pt x="77099" y="0"/>
                </a:moveTo>
                <a:lnTo>
                  <a:pt x="64986" y="0"/>
                </a:lnTo>
                <a:lnTo>
                  <a:pt x="60035" y="2299"/>
                </a:lnTo>
                <a:lnTo>
                  <a:pt x="51730" y="11522"/>
                </a:lnTo>
                <a:lnTo>
                  <a:pt x="49657" y="16900"/>
                </a:lnTo>
                <a:lnTo>
                  <a:pt x="49657" y="28912"/>
                </a:lnTo>
                <a:lnTo>
                  <a:pt x="51730" y="34089"/>
                </a:lnTo>
                <a:lnTo>
                  <a:pt x="60035" y="43186"/>
                </a:lnTo>
                <a:lnTo>
                  <a:pt x="64986" y="45460"/>
                </a:lnTo>
                <a:lnTo>
                  <a:pt x="76873" y="45460"/>
                </a:lnTo>
                <a:lnTo>
                  <a:pt x="82024" y="43073"/>
                </a:lnTo>
                <a:lnTo>
                  <a:pt x="90330" y="33536"/>
                </a:lnTo>
                <a:lnTo>
                  <a:pt x="92416" y="27957"/>
                </a:lnTo>
                <a:lnTo>
                  <a:pt x="92416" y="15819"/>
                </a:lnTo>
                <a:lnTo>
                  <a:pt x="90393" y="10818"/>
                </a:lnTo>
                <a:lnTo>
                  <a:pt x="82326" y="2186"/>
                </a:lnTo>
                <a:lnTo>
                  <a:pt x="77099" y="0"/>
                </a:lnTo>
                <a:close/>
              </a:path>
              <a:path w="92710" h="259080" extrusionOk="0">
                <a:moveTo>
                  <a:pt x="68818" y="104377"/>
                </a:moveTo>
                <a:lnTo>
                  <a:pt x="25557" y="104377"/>
                </a:lnTo>
                <a:lnTo>
                  <a:pt x="29766" y="105420"/>
                </a:lnTo>
                <a:lnTo>
                  <a:pt x="31903" y="107582"/>
                </a:lnTo>
                <a:lnTo>
                  <a:pt x="33913" y="109567"/>
                </a:lnTo>
                <a:lnTo>
                  <a:pt x="34956" y="113764"/>
                </a:lnTo>
                <a:lnTo>
                  <a:pt x="34956" y="123187"/>
                </a:lnTo>
                <a:lnTo>
                  <a:pt x="13306" y="215754"/>
                </a:lnTo>
                <a:lnTo>
                  <a:pt x="12226" y="220315"/>
                </a:lnTo>
                <a:lnTo>
                  <a:pt x="11559" y="223557"/>
                </a:lnTo>
                <a:lnTo>
                  <a:pt x="10655" y="229174"/>
                </a:lnTo>
                <a:lnTo>
                  <a:pt x="10454" y="231888"/>
                </a:lnTo>
                <a:lnTo>
                  <a:pt x="10454" y="241312"/>
                </a:lnTo>
                <a:lnTo>
                  <a:pt x="12690" y="247066"/>
                </a:lnTo>
                <a:lnTo>
                  <a:pt x="21649" y="256390"/>
                </a:lnTo>
                <a:lnTo>
                  <a:pt x="28384" y="258739"/>
                </a:lnTo>
                <a:lnTo>
                  <a:pt x="41753" y="258739"/>
                </a:lnTo>
                <a:lnTo>
                  <a:pt x="79791" y="239703"/>
                </a:lnTo>
                <a:lnTo>
                  <a:pt x="55801" y="239703"/>
                </a:lnTo>
                <a:lnTo>
                  <a:pt x="51202" y="238510"/>
                </a:lnTo>
                <a:lnTo>
                  <a:pt x="45498" y="233810"/>
                </a:lnTo>
                <a:lnTo>
                  <a:pt x="44053" y="229425"/>
                </a:lnTo>
                <a:lnTo>
                  <a:pt x="44089" y="220014"/>
                </a:lnTo>
                <a:lnTo>
                  <a:pt x="66129" y="128151"/>
                </a:lnTo>
                <a:lnTo>
                  <a:pt x="67022" y="124670"/>
                </a:lnTo>
                <a:lnTo>
                  <a:pt x="67687" y="121177"/>
                </a:lnTo>
                <a:lnTo>
                  <a:pt x="68580" y="114216"/>
                </a:lnTo>
                <a:lnTo>
                  <a:pt x="68818" y="111464"/>
                </a:lnTo>
                <a:lnTo>
                  <a:pt x="68818" y="104377"/>
                </a:lnTo>
                <a:close/>
              </a:path>
              <a:path w="92710" h="259080" extrusionOk="0">
                <a:moveTo>
                  <a:pt x="80466" y="236838"/>
                </a:moveTo>
                <a:lnTo>
                  <a:pt x="78355" y="237643"/>
                </a:lnTo>
                <a:lnTo>
                  <a:pt x="75302" y="238283"/>
                </a:lnTo>
                <a:lnTo>
                  <a:pt x="67348" y="239414"/>
                </a:lnTo>
                <a:lnTo>
                  <a:pt x="64307" y="239703"/>
                </a:lnTo>
                <a:lnTo>
                  <a:pt x="79791" y="239703"/>
                </a:lnTo>
                <a:lnTo>
                  <a:pt x="80466" y="236838"/>
                </a:lnTo>
                <a:close/>
              </a:path>
              <a:path w="92710" h="259080" extrusionOk="0">
                <a:moveTo>
                  <a:pt x="51768" y="85178"/>
                </a:moveTo>
                <a:lnTo>
                  <a:pt x="38537" y="85178"/>
                </a:lnTo>
                <a:lnTo>
                  <a:pt x="33033" y="86146"/>
                </a:lnTo>
                <a:lnTo>
                  <a:pt x="19111" y="89953"/>
                </a:lnTo>
                <a:lnTo>
                  <a:pt x="11270" y="92880"/>
                </a:lnTo>
                <a:lnTo>
                  <a:pt x="2525" y="96801"/>
                </a:lnTo>
                <a:lnTo>
                  <a:pt x="0" y="107582"/>
                </a:lnTo>
                <a:lnTo>
                  <a:pt x="2110" y="107004"/>
                </a:lnTo>
                <a:lnTo>
                  <a:pt x="5252" y="106338"/>
                </a:lnTo>
                <a:lnTo>
                  <a:pt x="13406" y="104767"/>
                </a:lnTo>
                <a:lnTo>
                  <a:pt x="16686" y="104377"/>
                </a:lnTo>
                <a:lnTo>
                  <a:pt x="68818" y="104377"/>
                </a:lnTo>
                <a:lnTo>
                  <a:pt x="68818" y="102028"/>
                </a:lnTo>
                <a:lnTo>
                  <a:pt x="66745" y="96135"/>
                </a:lnTo>
                <a:lnTo>
                  <a:pt x="58440" y="87377"/>
                </a:lnTo>
                <a:lnTo>
                  <a:pt x="51768" y="85178"/>
                </a:lnTo>
                <a:close/>
              </a:path>
            </a:pathLst>
          </a:custGeom>
          <a:solidFill>
            <a:srgbClr val="60616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2" name="Google Shape;52;p21"/>
          <p:cNvSpPr/>
          <p:nvPr/>
        </p:nvSpPr>
        <p:spPr>
          <a:xfrm>
            <a:off x="2690326" y="1287521"/>
            <a:ext cx="180095" cy="172870"/>
          </a:xfrm>
          <a:prstGeom prst="rect">
            <a:avLst/>
          </a:prstGeom>
          <a:blipFill rotWithShape="1">
            <a:blip r:embed="rId7">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3" name="Google Shape;53;p21"/>
          <p:cNvSpPr/>
          <p:nvPr/>
        </p:nvSpPr>
        <p:spPr>
          <a:xfrm>
            <a:off x="2930479" y="1287514"/>
            <a:ext cx="179567" cy="244754"/>
          </a:xfrm>
          <a:prstGeom prst="rect">
            <a:avLst/>
          </a:prstGeom>
          <a:blipFill rotWithShape="1">
            <a:blip r:embed="rId8">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4" name="Google Shape;54;p21"/>
          <p:cNvSpPr/>
          <p:nvPr/>
        </p:nvSpPr>
        <p:spPr>
          <a:xfrm>
            <a:off x="3244983" y="1196975"/>
            <a:ext cx="231140" cy="335915"/>
          </a:xfrm>
          <a:custGeom>
            <a:avLst/>
            <a:gdLst/>
            <a:ahLst/>
            <a:cxnLst/>
            <a:rect l="l" t="t" r="r" b="b"/>
            <a:pathLst>
              <a:path w="231139" h="335915" extrusionOk="0">
                <a:moveTo>
                  <a:pt x="20468" y="297088"/>
                </a:moveTo>
                <a:lnTo>
                  <a:pt x="11497" y="297088"/>
                </a:lnTo>
                <a:lnTo>
                  <a:pt x="7287" y="298935"/>
                </a:lnTo>
                <a:lnTo>
                  <a:pt x="1457" y="306323"/>
                </a:lnTo>
                <a:lnTo>
                  <a:pt x="0" y="310595"/>
                </a:lnTo>
                <a:lnTo>
                  <a:pt x="0" y="321150"/>
                </a:lnTo>
                <a:lnTo>
                  <a:pt x="2324" y="325887"/>
                </a:lnTo>
                <a:lnTo>
                  <a:pt x="11622" y="333426"/>
                </a:lnTo>
                <a:lnTo>
                  <a:pt x="18885" y="335311"/>
                </a:lnTo>
                <a:lnTo>
                  <a:pt x="28736" y="335311"/>
                </a:lnTo>
                <a:lnTo>
                  <a:pt x="42100" y="333825"/>
                </a:lnTo>
                <a:lnTo>
                  <a:pt x="55264" y="329369"/>
                </a:lnTo>
                <a:lnTo>
                  <a:pt x="68234" y="321947"/>
                </a:lnTo>
                <a:lnTo>
                  <a:pt x="68783" y="321502"/>
                </a:lnTo>
                <a:lnTo>
                  <a:pt x="43600" y="321502"/>
                </a:lnTo>
                <a:lnTo>
                  <a:pt x="38449" y="313083"/>
                </a:lnTo>
                <a:lnTo>
                  <a:pt x="23534" y="297879"/>
                </a:lnTo>
                <a:lnTo>
                  <a:pt x="20468" y="297088"/>
                </a:lnTo>
                <a:close/>
              </a:path>
              <a:path w="231139" h="335915" extrusionOk="0">
                <a:moveTo>
                  <a:pt x="143970" y="111426"/>
                </a:moveTo>
                <a:lnTo>
                  <a:pt x="112633" y="111426"/>
                </a:lnTo>
                <a:lnTo>
                  <a:pt x="81622" y="256855"/>
                </a:lnTo>
                <a:lnTo>
                  <a:pt x="78117" y="271287"/>
                </a:lnTo>
                <a:lnTo>
                  <a:pt x="60913" y="311273"/>
                </a:lnTo>
                <a:lnTo>
                  <a:pt x="43600" y="321502"/>
                </a:lnTo>
                <a:lnTo>
                  <a:pt x="68783" y="321502"/>
                </a:lnTo>
                <a:lnTo>
                  <a:pt x="102040" y="284418"/>
                </a:lnTo>
                <a:lnTo>
                  <a:pt x="114316" y="250459"/>
                </a:lnTo>
                <a:lnTo>
                  <a:pt x="143970" y="111426"/>
                </a:lnTo>
                <a:close/>
              </a:path>
              <a:path w="231139" h="335915" extrusionOk="0">
                <a:moveTo>
                  <a:pt x="189543" y="96110"/>
                </a:moveTo>
                <a:lnTo>
                  <a:pt x="83306" y="96110"/>
                </a:lnTo>
                <a:lnTo>
                  <a:pt x="79763" y="111426"/>
                </a:lnTo>
                <a:lnTo>
                  <a:pt x="185975" y="111426"/>
                </a:lnTo>
                <a:lnTo>
                  <a:pt x="189543" y="96110"/>
                </a:lnTo>
                <a:close/>
              </a:path>
              <a:path w="231139" h="335915" extrusionOk="0">
                <a:moveTo>
                  <a:pt x="212186" y="0"/>
                </a:moveTo>
                <a:lnTo>
                  <a:pt x="202335" y="0"/>
                </a:lnTo>
                <a:lnTo>
                  <a:pt x="195857" y="381"/>
                </a:lnTo>
                <a:lnTo>
                  <a:pt x="156464" y="17922"/>
                </a:lnTo>
                <a:lnTo>
                  <a:pt x="130953" y="49569"/>
                </a:lnTo>
                <a:lnTo>
                  <a:pt x="115736" y="96110"/>
                </a:lnTo>
                <a:lnTo>
                  <a:pt x="147036" y="96110"/>
                </a:lnTo>
                <a:lnTo>
                  <a:pt x="150818" y="78305"/>
                </a:lnTo>
                <a:lnTo>
                  <a:pt x="154502" y="62317"/>
                </a:lnTo>
                <a:lnTo>
                  <a:pt x="171546" y="22602"/>
                </a:lnTo>
                <a:lnTo>
                  <a:pt x="187533" y="13796"/>
                </a:lnTo>
                <a:lnTo>
                  <a:pt x="230936" y="13796"/>
                </a:lnTo>
                <a:lnTo>
                  <a:pt x="228772" y="9386"/>
                </a:lnTo>
                <a:lnTo>
                  <a:pt x="219461" y="1884"/>
                </a:lnTo>
                <a:lnTo>
                  <a:pt x="212186" y="0"/>
                </a:lnTo>
                <a:close/>
              </a:path>
              <a:path w="231139" h="335915" extrusionOk="0">
                <a:moveTo>
                  <a:pt x="230936" y="13796"/>
                </a:moveTo>
                <a:lnTo>
                  <a:pt x="187533" y="13796"/>
                </a:lnTo>
                <a:lnTo>
                  <a:pt x="189556" y="16824"/>
                </a:lnTo>
                <a:lnTo>
                  <a:pt x="191227" y="19588"/>
                </a:lnTo>
                <a:lnTo>
                  <a:pt x="210565" y="38210"/>
                </a:lnTo>
                <a:lnTo>
                  <a:pt x="219913" y="38210"/>
                </a:lnTo>
                <a:lnTo>
                  <a:pt x="224210" y="36375"/>
                </a:lnTo>
                <a:lnTo>
                  <a:pt x="229714" y="28949"/>
                </a:lnTo>
                <a:lnTo>
                  <a:pt x="231109" y="24677"/>
                </a:lnTo>
                <a:lnTo>
                  <a:pt x="231109" y="14148"/>
                </a:lnTo>
                <a:lnTo>
                  <a:pt x="230936" y="13796"/>
                </a:lnTo>
                <a:close/>
              </a:path>
            </a:pathLst>
          </a:custGeom>
          <a:solidFill>
            <a:srgbClr val="60616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5" name="Google Shape;55;p21"/>
          <p:cNvSpPr/>
          <p:nvPr/>
        </p:nvSpPr>
        <p:spPr>
          <a:xfrm>
            <a:off x="3478560" y="1287536"/>
            <a:ext cx="162591" cy="175056"/>
          </a:xfrm>
          <a:prstGeom prst="rect">
            <a:avLst/>
          </a:prstGeom>
          <a:blipFill rotWithShape="1">
            <a:blip r:embed="rId9">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6" name="Google Shape;56;p21"/>
          <p:cNvSpPr/>
          <p:nvPr/>
        </p:nvSpPr>
        <p:spPr>
          <a:xfrm>
            <a:off x="3714001" y="1287529"/>
            <a:ext cx="147210" cy="170017"/>
          </a:xfrm>
          <a:prstGeom prst="rect">
            <a:avLst/>
          </a:prstGeom>
          <a:blipFill rotWithShape="1">
            <a:blip r:embed="rId10">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7" name="Google Shape;57;p21"/>
          <p:cNvSpPr/>
          <p:nvPr/>
        </p:nvSpPr>
        <p:spPr>
          <a:xfrm>
            <a:off x="4035086" y="1218690"/>
            <a:ext cx="208203" cy="238836"/>
          </a:xfrm>
          <a:prstGeom prst="rect">
            <a:avLst/>
          </a:prstGeom>
          <a:blipFill rotWithShape="1">
            <a:blip r:embed="rId11">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8" name="Google Shape;58;p21"/>
          <p:cNvSpPr/>
          <p:nvPr/>
        </p:nvSpPr>
        <p:spPr>
          <a:xfrm>
            <a:off x="4308048" y="1202345"/>
            <a:ext cx="92710" cy="259079"/>
          </a:xfrm>
          <a:custGeom>
            <a:avLst/>
            <a:gdLst/>
            <a:ahLst/>
            <a:cxnLst/>
            <a:rect l="l" t="t" r="r" b="b"/>
            <a:pathLst>
              <a:path w="92710" h="259080" extrusionOk="0">
                <a:moveTo>
                  <a:pt x="77099" y="0"/>
                </a:moveTo>
                <a:lnTo>
                  <a:pt x="64973" y="0"/>
                </a:lnTo>
                <a:lnTo>
                  <a:pt x="60035" y="2299"/>
                </a:lnTo>
                <a:lnTo>
                  <a:pt x="51717" y="11522"/>
                </a:lnTo>
                <a:lnTo>
                  <a:pt x="49644" y="16900"/>
                </a:lnTo>
                <a:lnTo>
                  <a:pt x="49644" y="28912"/>
                </a:lnTo>
                <a:lnTo>
                  <a:pt x="51717" y="34089"/>
                </a:lnTo>
                <a:lnTo>
                  <a:pt x="60035" y="43186"/>
                </a:lnTo>
                <a:lnTo>
                  <a:pt x="64973" y="45460"/>
                </a:lnTo>
                <a:lnTo>
                  <a:pt x="76847" y="45460"/>
                </a:lnTo>
                <a:lnTo>
                  <a:pt x="82024" y="43073"/>
                </a:lnTo>
                <a:lnTo>
                  <a:pt x="86183" y="38310"/>
                </a:lnTo>
                <a:lnTo>
                  <a:pt x="90317" y="33536"/>
                </a:lnTo>
                <a:lnTo>
                  <a:pt x="92416" y="27957"/>
                </a:lnTo>
                <a:lnTo>
                  <a:pt x="92416" y="15819"/>
                </a:lnTo>
                <a:lnTo>
                  <a:pt x="90393" y="10818"/>
                </a:lnTo>
                <a:lnTo>
                  <a:pt x="82326" y="2186"/>
                </a:lnTo>
                <a:lnTo>
                  <a:pt x="77099" y="0"/>
                </a:lnTo>
                <a:close/>
              </a:path>
              <a:path w="92710" h="259080" extrusionOk="0">
                <a:moveTo>
                  <a:pt x="68818" y="104377"/>
                </a:moveTo>
                <a:lnTo>
                  <a:pt x="25544" y="104377"/>
                </a:lnTo>
                <a:lnTo>
                  <a:pt x="29766" y="105420"/>
                </a:lnTo>
                <a:lnTo>
                  <a:pt x="31903" y="107582"/>
                </a:lnTo>
                <a:lnTo>
                  <a:pt x="33913" y="109567"/>
                </a:lnTo>
                <a:lnTo>
                  <a:pt x="34956" y="113764"/>
                </a:lnTo>
                <a:lnTo>
                  <a:pt x="34956" y="123187"/>
                </a:lnTo>
                <a:lnTo>
                  <a:pt x="13306" y="215754"/>
                </a:lnTo>
                <a:lnTo>
                  <a:pt x="12238" y="220315"/>
                </a:lnTo>
                <a:lnTo>
                  <a:pt x="11559" y="223557"/>
                </a:lnTo>
                <a:lnTo>
                  <a:pt x="10655" y="229174"/>
                </a:lnTo>
                <a:lnTo>
                  <a:pt x="10454" y="231888"/>
                </a:lnTo>
                <a:lnTo>
                  <a:pt x="10454" y="241312"/>
                </a:lnTo>
                <a:lnTo>
                  <a:pt x="12690" y="247066"/>
                </a:lnTo>
                <a:lnTo>
                  <a:pt x="21649" y="256390"/>
                </a:lnTo>
                <a:lnTo>
                  <a:pt x="28384" y="258739"/>
                </a:lnTo>
                <a:lnTo>
                  <a:pt x="41753" y="258739"/>
                </a:lnTo>
                <a:lnTo>
                  <a:pt x="79782" y="239703"/>
                </a:lnTo>
                <a:lnTo>
                  <a:pt x="55801" y="239703"/>
                </a:lnTo>
                <a:lnTo>
                  <a:pt x="51177" y="238510"/>
                </a:lnTo>
                <a:lnTo>
                  <a:pt x="45485" y="233810"/>
                </a:lnTo>
                <a:lnTo>
                  <a:pt x="44053" y="229425"/>
                </a:lnTo>
                <a:lnTo>
                  <a:pt x="44089" y="220014"/>
                </a:lnTo>
                <a:lnTo>
                  <a:pt x="66129" y="128151"/>
                </a:lnTo>
                <a:lnTo>
                  <a:pt x="67022" y="124670"/>
                </a:lnTo>
                <a:lnTo>
                  <a:pt x="67687" y="121177"/>
                </a:lnTo>
                <a:lnTo>
                  <a:pt x="68592" y="114216"/>
                </a:lnTo>
                <a:lnTo>
                  <a:pt x="68818" y="111464"/>
                </a:lnTo>
                <a:lnTo>
                  <a:pt x="68818" y="104377"/>
                </a:lnTo>
                <a:close/>
              </a:path>
              <a:path w="92710" h="259080" extrusionOk="0">
                <a:moveTo>
                  <a:pt x="80454" y="236838"/>
                </a:moveTo>
                <a:lnTo>
                  <a:pt x="78355" y="237643"/>
                </a:lnTo>
                <a:lnTo>
                  <a:pt x="75289" y="238283"/>
                </a:lnTo>
                <a:lnTo>
                  <a:pt x="67348" y="239414"/>
                </a:lnTo>
                <a:lnTo>
                  <a:pt x="64307" y="239703"/>
                </a:lnTo>
                <a:lnTo>
                  <a:pt x="79782" y="239703"/>
                </a:lnTo>
                <a:lnTo>
                  <a:pt x="80454" y="236838"/>
                </a:lnTo>
                <a:close/>
              </a:path>
              <a:path w="92710" h="259080" extrusionOk="0">
                <a:moveTo>
                  <a:pt x="51768" y="85178"/>
                </a:moveTo>
                <a:lnTo>
                  <a:pt x="38537" y="85178"/>
                </a:lnTo>
                <a:lnTo>
                  <a:pt x="33033" y="86146"/>
                </a:lnTo>
                <a:lnTo>
                  <a:pt x="19111" y="89953"/>
                </a:lnTo>
                <a:lnTo>
                  <a:pt x="11270" y="92880"/>
                </a:lnTo>
                <a:lnTo>
                  <a:pt x="2525" y="96801"/>
                </a:lnTo>
                <a:lnTo>
                  <a:pt x="0" y="107582"/>
                </a:lnTo>
                <a:lnTo>
                  <a:pt x="2110" y="107004"/>
                </a:lnTo>
                <a:lnTo>
                  <a:pt x="5252" y="106338"/>
                </a:lnTo>
                <a:lnTo>
                  <a:pt x="13406" y="104767"/>
                </a:lnTo>
                <a:lnTo>
                  <a:pt x="16686" y="104377"/>
                </a:lnTo>
                <a:lnTo>
                  <a:pt x="68818" y="104377"/>
                </a:lnTo>
                <a:lnTo>
                  <a:pt x="68818" y="102028"/>
                </a:lnTo>
                <a:lnTo>
                  <a:pt x="66745" y="96135"/>
                </a:lnTo>
                <a:lnTo>
                  <a:pt x="58440" y="87377"/>
                </a:lnTo>
                <a:lnTo>
                  <a:pt x="51768" y="85178"/>
                </a:lnTo>
                <a:close/>
              </a:path>
            </a:pathLst>
          </a:custGeom>
          <a:solidFill>
            <a:srgbClr val="60616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9" name="Google Shape;59;p21"/>
          <p:cNvSpPr/>
          <p:nvPr/>
        </p:nvSpPr>
        <p:spPr>
          <a:xfrm>
            <a:off x="4385789" y="1196975"/>
            <a:ext cx="231140" cy="335915"/>
          </a:xfrm>
          <a:custGeom>
            <a:avLst/>
            <a:gdLst/>
            <a:ahLst/>
            <a:cxnLst/>
            <a:rect l="l" t="t" r="r" b="b"/>
            <a:pathLst>
              <a:path w="231139" h="335915" extrusionOk="0">
                <a:moveTo>
                  <a:pt x="20455" y="297088"/>
                </a:moveTo>
                <a:lnTo>
                  <a:pt x="11484" y="297088"/>
                </a:lnTo>
                <a:lnTo>
                  <a:pt x="7275" y="298935"/>
                </a:lnTo>
                <a:lnTo>
                  <a:pt x="4372" y="302642"/>
                </a:lnTo>
                <a:lnTo>
                  <a:pt x="1419" y="306323"/>
                </a:lnTo>
                <a:lnTo>
                  <a:pt x="0" y="310595"/>
                </a:lnTo>
                <a:lnTo>
                  <a:pt x="0" y="321150"/>
                </a:lnTo>
                <a:lnTo>
                  <a:pt x="2311" y="325887"/>
                </a:lnTo>
                <a:lnTo>
                  <a:pt x="11610" y="333426"/>
                </a:lnTo>
                <a:lnTo>
                  <a:pt x="18872" y="335311"/>
                </a:lnTo>
                <a:lnTo>
                  <a:pt x="28723" y="335311"/>
                </a:lnTo>
                <a:lnTo>
                  <a:pt x="42095" y="333825"/>
                </a:lnTo>
                <a:lnTo>
                  <a:pt x="55262" y="329369"/>
                </a:lnTo>
                <a:lnTo>
                  <a:pt x="68234" y="321947"/>
                </a:lnTo>
                <a:lnTo>
                  <a:pt x="68783" y="321502"/>
                </a:lnTo>
                <a:lnTo>
                  <a:pt x="43575" y="321502"/>
                </a:lnTo>
                <a:lnTo>
                  <a:pt x="40409" y="316338"/>
                </a:lnTo>
                <a:lnTo>
                  <a:pt x="26147" y="299450"/>
                </a:lnTo>
                <a:lnTo>
                  <a:pt x="23534" y="297879"/>
                </a:lnTo>
                <a:lnTo>
                  <a:pt x="20455" y="297088"/>
                </a:lnTo>
                <a:close/>
              </a:path>
              <a:path w="231139" h="335915" extrusionOk="0">
                <a:moveTo>
                  <a:pt x="143970" y="111426"/>
                </a:moveTo>
                <a:lnTo>
                  <a:pt x="112633" y="111426"/>
                </a:lnTo>
                <a:lnTo>
                  <a:pt x="81622" y="256855"/>
                </a:lnTo>
                <a:lnTo>
                  <a:pt x="78107" y="271287"/>
                </a:lnTo>
                <a:lnTo>
                  <a:pt x="60905" y="311273"/>
                </a:lnTo>
                <a:lnTo>
                  <a:pt x="43575" y="321502"/>
                </a:lnTo>
                <a:lnTo>
                  <a:pt x="68783" y="321502"/>
                </a:lnTo>
                <a:lnTo>
                  <a:pt x="102028" y="284418"/>
                </a:lnTo>
                <a:lnTo>
                  <a:pt x="114291" y="250459"/>
                </a:lnTo>
                <a:lnTo>
                  <a:pt x="143970" y="111426"/>
                </a:lnTo>
                <a:close/>
              </a:path>
              <a:path w="231139" h="335915" extrusionOk="0">
                <a:moveTo>
                  <a:pt x="189518" y="96110"/>
                </a:moveTo>
                <a:lnTo>
                  <a:pt x="83306" y="96110"/>
                </a:lnTo>
                <a:lnTo>
                  <a:pt x="79763" y="111426"/>
                </a:lnTo>
                <a:lnTo>
                  <a:pt x="185962" y="111426"/>
                </a:lnTo>
                <a:lnTo>
                  <a:pt x="189518" y="96110"/>
                </a:lnTo>
                <a:close/>
              </a:path>
              <a:path w="231139" h="335915" extrusionOk="0">
                <a:moveTo>
                  <a:pt x="212186" y="0"/>
                </a:moveTo>
                <a:lnTo>
                  <a:pt x="202310" y="0"/>
                </a:lnTo>
                <a:lnTo>
                  <a:pt x="195844" y="381"/>
                </a:lnTo>
                <a:lnTo>
                  <a:pt x="156462" y="17922"/>
                </a:lnTo>
                <a:lnTo>
                  <a:pt x="130940" y="49569"/>
                </a:lnTo>
                <a:lnTo>
                  <a:pt x="115724" y="96110"/>
                </a:lnTo>
                <a:lnTo>
                  <a:pt x="147036" y="96110"/>
                </a:lnTo>
                <a:lnTo>
                  <a:pt x="150818" y="78305"/>
                </a:lnTo>
                <a:lnTo>
                  <a:pt x="154499" y="62317"/>
                </a:lnTo>
                <a:lnTo>
                  <a:pt x="171533" y="22602"/>
                </a:lnTo>
                <a:lnTo>
                  <a:pt x="187533" y="13796"/>
                </a:lnTo>
                <a:lnTo>
                  <a:pt x="230924" y="13796"/>
                </a:lnTo>
                <a:lnTo>
                  <a:pt x="228772" y="9386"/>
                </a:lnTo>
                <a:lnTo>
                  <a:pt x="219448" y="1884"/>
                </a:lnTo>
                <a:lnTo>
                  <a:pt x="212186" y="0"/>
                </a:lnTo>
                <a:close/>
              </a:path>
              <a:path w="231139" h="335915" extrusionOk="0">
                <a:moveTo>
                  <a:pt x="230924" y="13796"/>
                </a:moveTo>
                <a:lnTo>
                  <a:pt x="187533" y="13796"/>
                </a:lnTo>
                <a:lnTo>
                  <a:pt x="189543" y="16824"/>
                </a:lnTo>
                <a:lnTo>
                  <a:pt x="191227" y="19588"/>
                </a:lnTo>
                <a:lnTo>
                  <a:pt x="210540" y="38210"/>
                </a:lnTo>
                <a:lnTo>
                  <a:pt x="219876" y="38210"/>
                </a:lnTo>
                <a:lnTo>
                  <a:pt x="224198" y="36375"/>
                </a:lnTo>
                <a:lnTo>
                  <a:pt x="229714" y="28949"/>
                </a:lnTo>
                <a:lnTo>
                  <a:pt x="231096" y="24677"/>
                </a:lnTo>
                <a:lnTo>
                  <a:pt x="231096" y="14148"/>
                </a:lnTo>
                <a:lnTo>
                  <a:pt x="230924" y="13796"/>
                </a:lnTo>
                <a:close/>
              </a:path>
            </a:pathLst>
          </a:custGeom>
          <a:solidFill>
            <a:srgbClr val="60616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60" name="Google Shape;60;p21"/>
          <p:cNvSpPr/>
          <p:nvPr/>
        </p:nvSpPr>
        <p:spPr>
          <a:xfrm>
            <a:off x="4619689" y="1287528"/>
            <a:ext cx="144246" cy="174717"/>
          </a:xfrm>
          <a:prstGeom prst="rect">
            <a:avLst/>
          </a:prstGeom>
          <a:blipFill rotWithShape="1">
            <a:blip r:embed="rId1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61" name="Google Shape;61;p21"/>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2" name="Google Shape;62;p21"/>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3" name="Google Shape;63;p21"/>
          <p:cNvSpPr txBox="1">
            <a:spLocks noGrp="1"/>
          </p:cNvSpPr>
          <p:nvPr>
            <p:ph type="sldNum" idx="12"/>
          </p:nvPr>
        </p:nvSpPr>
        <p:spPr>
          <a:xfrm>
            <a:off x="14474953" y="10517696"/>
            <a:ext cx="4623943" cy="565467"/>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sz="1800" dirty="0">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1_Title Only">
    <p:spTree>
      <p:nvGrpSpPr>
        <p:cNvPr id="1" name=""/>
        <p:cNvGrpSpPr/>
        <p:nvPr/>
      </p:nvGrpSpPr>
      <p:grpSpPr>
        <a:xfrm>
          <a:off x="0" y="0"/>
          <a:ext cx="0" cy="0"/>
          <a:chOff x="0" y="0"/>
          <a:chExt cx="0" cy="0"/>
        </a:xfrm>
      </p:grpSpPr>
      <p:sp>
        <p:nvSpPr>
          <p:cNvPr id="17" name="Shape 17"/>
          <p:cNvSpPr>
            <a:spLocks noGrp="1"/>
          </p:cNvSpPr>
          <p:nvPr>
            <p:ph type="title"/>
          </p:nvPr>
        </p:nvSpPr>
        <p:spPr>
          <a:xfrm>
            <a:off x="1005205" y="1"/>
            <a:ext cx="18093690" cy="907941"/>
          </a:xfrm>
          <a:prstGeom prst="rect">
            <a:avLst/>
          </a:prstGeom>
        </p:spPr>
        <p:txBody>
          <a:bodyPr/>
          <a:lstStyle/>
          <a:p>
            <a:pPr lvl="0"/>
            <a:r>
              <a:t>Title Text</a:t>
            </a:r>
          </a:p>
        </p:txBody>
      </p:sp>
      <p:sp>
        <p:nvSpPr>
          <p:cNvPr id="3" name="Shape 18">
            <a:extLst>
              <a:ext uri="{FF2B5EF4-FFF2-40B4-BE49-F238E27FC236}">
                <a16:creationId xmlns:a16="http://schemas.microsoft.com/office/drawing/2014/main" id="{DBD1071C-6113-40D0-9644-F53A723C5D93}"/>
              </a:ext>
            </a:extLst>
          </p:cNvPr>
          <p:cNvSpPr>
            <a:spLocks noGrp="1"/>
          </p:cNvSpPr>
          <p:nvPr>
            <p:ph type="sldNum" sz="quarter" idx="10"/>
          </p:nvPr>
        </p:nvSpPr>
        <p:spPr>
          <a:xfrm>
            <a:off x="14407938" y="10529215"/>
            <a:ext cx="4690957" cy="276999"/>
          </a:xfrm>
        </p:spPr>
        <p:txBody>
          <a:bodyPr/>
          <a:lstStyle>
            <a:lvl1pPr>
              <a:defRPr smtClean="0"/>
            </a:lvl1pPr>
          </a:lstStyle>
          <a:p>
            <a:pPr>
              <a:defRPr/>
            </a:pPr>
            <a:fld id="{4E11E277-CD18-4E8F-98BD-499EA9067EEA}" type="slidenum">
              <a:rPr lang="en-US" altLang="en-US"/>
              <a:pPr>
                <a:defRPr/>
              </a:pPr>
              <a:t>‹#›</a:t>
            </a:fld>
            <a:endParaRPr lang="en-US" altLang="en-US" dirty="0"/>
          </a:p>
        </p:txBody>
      </p:sp>
    </p:spTree>
    <p:extLst>
      <p:ext uri="{BB962C8B-B14F-4D97-AF65-F5344CB8AC3E}">
        <p14:creationId xmlns:p14="http://schemas.microsoft.com/office/powerpoint/2010/main" val="3818152320"/>
      </p:ext>
    </p:extLst>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6"/>
          <p:cNvSpPr txBox="1">
            <a:spLocks noGrp="1"/>
          </p:cNvSpPr>
          <p:nvPr>
            <p:ph type="title"/>
          </p:nvPr>
        </p:nvSpPr>
        <p:spPr>
          <a:xfrm>
            <a:off x="443126" y="2173908"/>
            <a:ext cx="19217846" cy="930275"/>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5900" b="1" i="0" u="none" strike="noStrike" cap="none">
                <a:solidFill>
                  <a:srgbClr val="1A75B3"/>
                </a:solidFill>
                <a:latin typeface="Montserrat"/>
                <a:ea typeface="Montserrat"/>
                <a:cs typeface="Montserrat"/>
                <a:sym typeface="Montserra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6"/>
          <p:cNvSpPr txBox="1">
            <a:spLocks noGrp="1"/>
          </p:cNvSpPr>
          <p:nvPr>
            <p:ph type="body" idx="1"/>
          </p:nvPr>
        </p:nvSpPr>
        <p:spPr>
          <a:xfrm>
            <a:off x="443121" y="4146629"/>
            <a:ext cx="12731114" cy="5591809"/>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400"/>
              <a:buNone/>
              <a:defRPr sz="3950" b="0" i="0" u="none" strike="noStrike" cap="none">
                <a:solidFill>
                  <a:srgbClr val="F1F3F4"/>
                </a:solidFill>
                <a:latin typeface="Montserrat Medium"/>
                <a:ea typeface="Montserrat Medium"/>
                <a:cs typeface="Montserrat Medium"/>
                <a:sym typeface="Montserrat Medium"/>
              </a:defRPr>
            </a:lvl1pPr>
            <a:lvl2pPr marL="914400" marR="0" lvl="1" indent="-228600" algn="l" rtl="0">
              <a:spcBef>
                <a:spcPts val="0"/>
              </a:spcBef>
              <a:spcAft>
                <a:spcPts val="0"/>
              </a:spcAft>
              <a:buSzPts val="1400"/>
              <a:buNone/>
              <a:defRPr sz="18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8" name="Google Shape;8;p16"/>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marR="0" lvl="0" algn="ctr" rtl="0">
              <a:spcBef>
                <a:spcPts val="0"/>
              </a:spcBef>
              <a:spcAft>
                <a:spcPts val="0"/>
              </a:spcAft>
              <a:buSzPts val="1400"/>
              <a:buNone/>
              <a:defRPr sz="18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9" name="Google Shape;9;p16"/>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8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10" name="Google Shape;10;p16"/>
          <p:cNvSpPr txBox="1">
            <a:spLocks noGrp="1"/>
          </p:cNvSpPr>
          <p:nvPr>
            <p:ph type="sldNum" idx="12"/>
          </p:nvPr>
        </p:nvSpPr>
        <p:spPr>
          <a:xfrm>
            <a:off x="14474953" y="10517696"/>
            <a:ext cx="4623943" cy="565467"/>
          </a:xfrm>
          <a:prstGeom prst="rect">
            <a:avLst/>
          </a:prstGeom>
          <a:noFill/>
          <a:ln>
            <a:noFill/>
          </a:ln>
        </p:spPr>
        <p:txBody>
          <a:bodyPr spcFirstLastPara="1" wrap="square" lIns="0" tIns="0" rIns="0" bIns="0" anchor="t" anchorCtr="0">
            <a:spAutoFit/>
          </a:bodyPr>
          <a:lstStyle>
            <a:lvl1pPr marL="0" marR="0" lvl="0" indent="0" algn="r" rtl="0">
              <a:spcBef>
                <a:spcPts val="0"/>
              </a:spcBef>
              <a:buNone/>
              <a:defRPr sz="1800" b="0" i="0" u="none" strike="noStrike" cap="none">
                <a:solidFill>
                  <a:srgbClr val="888888"/>
                </a:solidFill>
                <a:latin typeface="Calibri"/>
                <a:ea typeface="Calibri"/>
                <a:cs typeface="Calibri"/>
                <a:sym typeface="Calibri"/>
              </a:defRPr>
            </a:lvl1pPr>
            <a:lvl2pPr marL="0" marR="0" lvl="1" indent="0" algn="r" rtl="0">
              <a:spcBef>
                <a:spcPts val="0"/>
              </a:spcBef>
              <a:buNone/>
              <a:defRPr sz="1800" b="0" i="0" u="none" strike="noStrike" cap="none">
                <a:solidFill>
                  <a:srgbClr val="888888"/>
                </a:solidFill>
                <a:latin typeface="Calibri"/>
                <a:ea typeface="Calibri"/>
                <a:cs typeface="Calibri"/>
                <a:sym typeface="Calibri"/>
              </a:defRPr>
            </a:lvl2pPr>
            <a:lvl3pPr marL="0" marR="0" lvl="2" indent="0" algn="r" rtl="0">
              <a:spcBef>
                <a:spcPts val="0"/>
              </a:spcBef>
              <a:buNone/>
              <a:defRPr sz="1800" b="0" i="0" u="none" strike="noStrike" cap="none">
                <a:solidFill>
                  <a:srgbClr val="888888"/>
                </a:solidFill>
                <a:latin typeface="Calibri"/>
                <a:ea typeface="Calibri"/>
                <a:cs typeface="Calibri"/>
                <a:sym typeface="Calibri"/>
              </a:defRPr>
            </a:lvl3pPr>
            <a:lvl4pPr marL="0" marR="0" lvl="3" indent="0" algn="r" rtl="0">
              <a:spcBef>
                <a:spcPts val="0"/>
              </a:spcBef>
              <a:buNone/>
              <a:defRPr sz="1800" b="0" i="0" u="none" strike="noStrike" cap="none">
                <a:solidFill>
                  <a:srgbClr val="888888"/>
                </a:solidFill>
                <a:latin typeface="Calibri"/>
                <a:ea typeface="Calibri"/>
                <a:cs typeface="Calibri"/>
                <a:sym typeface="Calibri"/>
              </a:defRPr>
            </a:lvl4pPr>
            <a:lvl5pPr marL="0" marR="0" lvl="4" indent="0" algn="r" rtl="0">
              <a:spcBef>
                <a:spcPts val="0"/>
              </a:spcBef>
              <a:buNone/>
              <a:defRPr sz="1800" b="0" i="0" u="none" strike="noStrike" cap="none">
                <a:solidFill>
                  <a:srgbClr val="888888"/>
                </a:solidFill>
                <a:latin typeface="Calibri"/>
                <a:ea typeface="Calibri"/>
                <a:cs typeface="Calibri"/>
                <a:sym typeface="Calibri"/>
              </a:defRPr>
            </a:lvl5pPr>
            <a:lvl6pPr marL="0" marR="0" lvl="5" indent="0" algn="r" rtl="0">
              <a:spcBef>
                <a:spcPts val="0"/>
              </a:spcBef>
              <a:buNone/>
              <a:defRPr sz="1800" b="0" i="0" u="none" strike="noStrike" cap="none">
                <a:solidFill>
                  <a:srgbClr val="888888"/>
                </a:solidFill>
                <a:latin typeface="Calibri"/>
                <a:ea typeface="Calibri"/>
                <a:cs typeface="Calibri"/>
                <a:sym typeface="Calibri"/>
              </a:defRPr>
            </a:lvl6pPr>
            <a:lvl7pPr marL="0" marR="0" lvl="6" indent="0" algn="r" rtl="0">
              <a:spcBef>
                <a:spcPts val="0"/>
              </a:spcBef>
              <a:buNone/>
              <a:defRPr sz="1800" b="0" i="0" u="none" strike="noStrike" cap="none">
                <a:solidFill>
                  <a:srgbClr val="888888"/>
                </a:solidFill>
                <a:latin typeface="Calibri"/>
                <a:ea typeface="Calibri"/>
                <a:cs typeface="Calibri"/>
                <a:sym typeface="Calibri"/>
              </a:defRPr>
            </a:lvl7pPr>
            <a:lvl8pPr marL="0" marR="0" lvl="7" indent="0" algn="r" rtl="0">
              <a:spcBef>
                <a:spcPts val="0"/>
              </a:spcBef>
              <a:buNone/>
              <a:defRPr sz="1800" b="0" i="0" u="none" strike="noStrike" cap="none">
                <a:solidFill>
                  <a:srgbClr val="888888"/>
                </a:solidFill>
                <a:latin typeface="Calibri"/>
                <a:ea typeface="Calibri"/>
                <a:cs typeface="Calibri"/>
                <a:sym typeface="Calibri"/>
              </a:defRPr>
            </a:lvl8pPr>
            <a:lvl9pPr marL="0" marR="0" lvl="8" indent="0" algn="r" rtl="0">
              <a:spcBef>
                <a:spcPts val="0"/>
              </a:spcBef>
              <a:buNone/>
              <a:defRPr sz="18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28.png"/><Relationship Id="rId3" Type="http://schemas.openxmlformats.org/officeDocument/2006/relationships/image" Target="../media/image18.png"/><Relationship Id="rId7" Type="http://schemas.openxmlformats.org/officeDocument/2006/relationships/image" Target="../media/image22.png"/><Relationship Id="rId12"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1.png"/><Relationship Id="rId11" Type="http://schemas.openxmlformats.org/officeDocument/2006/relationships/image" Target="../media/image26.png"/><Relationship Id="rId5" Type="http://schemas.openxmlformats.org/officeDocument/2006/relationships/image" Target="../media/image20.png"/><Relationship Id="rId15" Type="http://schemas.openxmlformats.org/officeDocument/2006/relationships/image" Target="../media/image3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 Id="rId14"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126"/>
        <p:cNvGrpSpPr/>
        <p:nvPr/>
      </p:nvGrpSpPr>
      <p:grpSpPr>
        <a:xfrm>
          <a:off x="0" y="0"/>
          <a:ext cx="0" cy="0"/>
          <a:chOff x="0" y="0"/>
          <a:chExt cx="0" cy="0"/>
        </a:xfrm>
      </p:grpSpPr>
      <p:pic>
        <p:nvPicPr>
          <p:cNvPr id="127" name="Google Shape;127;p1"/>
          <p:cNvPicPr preferRelativeResize="0"/>
          <p:nvPr/>
        </p:nvPicPr>
        <p:blipFill rotWithShape="1">
          <a:blip r:embed="rId3">
            <a:alphaModFix/>
          </a:blip>
          <a:srcRect/>
          <a:stretch/>
        </p:blipFill>
        <p:spPr>
          <a:xfrm>
            <a:off x="3185026" y="15875"/>
            <a:ext cx="16922780" cy="11281853"/>
          </a:xfrm>
          <a:prstGeom prst="rect">
            <a:avLst/>
          </a:prstGeom>
          <a:noFill/>
          <a:ln>
            <a:noFill/>
          </a:ln>
        </p:spPr>
      </p:pic>
      <p:pic>
        <p:nvPicPr>
          <p:cNvPr id="128" name="Google Shape;128;p1" descr="A close up of a logo&#10;&#10;Description automatically generated"/>
          <p:cNvPicPr preferRelativeResize="0"/>
          <p:nvPr/>
        </p:nvPicPr>
        <p:blipFill rotWithShape="1">
          <a:blip r:embed="rId4">
            <a:alphaModFix/>
          </a:blip>
          <a:srcRect/>
          <a:stretch/>
        </p:blipFill>
        <p:spPr>
          <a:xfrm>
            <a:off x="0" y="-30308"/>
            <a:ext cx="20131171" cy="11323783"/>
          </a:xfrm>
          <a:prstGeom prst="rect">
            <a:avLst/>
          </a:prstGeom>
          <a:noFill/>
          <a:ln>
            <a:noFill/>
          </a:ln>
        </p:spPr>
      </p:pic>
      <p:sp>
        <p:nvSpPr>
          <p:cNvPr id="129" name="Google Shape;129;p1"/>
          <p:cNvSpPr/>
          <p:nvPr/>
        </p:nvSpPr>
        <p:spPr>
          <a:xfrm>
            <a:off x="19997636" y="11202117"/>
            <a:ext cx="106463" cy="106438"/>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30" name="Google Shape;130;p1"/>
          <p:cNvSpPr txBox="1">
            <a:spLocks noGrp="1"/>
          </p:cNvSpPr>
          <p:nvPr>
            <p:ph type="title"/>
          </p:nvPr>
        </p:nvSpPr>
        <p:spPr>
          <a:xfrm>
            <a:off x="-1754660" y="4633692"/>
            <a:ext cx="12035481" cy="4936593"/>
          </a:xfrm>
          <a:prstGeom prst="rect">
            <a:avLst/>
          </a:prstGeom>
          <a:noFill/>
          <a:ln>
            <a:noFill/>
          </a:ln>
        </p:spPr>
        <p:txBody>
          <a:bodyPr spcFirstLastPara="1" wrap="square" lIns="0" tIns="12050" rIns="0" bIns="0" anchor="t" anchorCtr="0">
            <a:spAutoFit/>
          </a:bodyPr>
          <a:lstStyle/>
          <a:p>
            <a:pPr marL="12700" marR="5080" lvl="0" indent="0" algn="ctr" rtl="0">
              <a:lnSpc>
                <a:spcPct val="100299"/>
              </a:lnSpc>
              <a:spcBef>
                <a:spcPts val="0"/>
              </a:spcBef>
              <a:spcAft>
                <a:spcPts val="0"/>
              </a:spcAft>
              <a:buNone/>
            </a:pPr>
            <a:r>
              <a:rPr lang="en-IN" sz="4800" b="0" dirty="0">
                <a:solidFill>
                  <a:schemeClr val="bg1">
                    <a:lumMod val="95000"/>
                  </a:schemeClr>
                </a:solidFill>
                <a:latin typeface="Montserrat ExtraBold"/>
                <a:ea typeface="Montserrat ExtraBold"/>
                <a:cs typeface="Montserrat ExtraBold"/>
                <a:sym typeface="Montserrat ExtraBold"/>
              </a:rPr>
              <a:t>Credit Card Default </a:t>
            </a:r>
            <a:br>
              <a:rPr lang="en-IN" sz="4800" b="0" dirty="0">
                <a:solidFill>
                  <a:schemeClr val="bg1">
                    <a:lumMod val="95000"/>
                  </a:schemeClr>
                </a:solidFill>
                <a:latin typeface="Montserrat ExtraBold"/>
                <a:ea typeface="Montserrat ExtraBold"/>
                <a:cs typeface="Montserrat ExtraBold"/>
                <a:sym typeface="Montserrat ExtraBold"/>
              </a:rPr>
            </a:br>
            <a:r>
              <a:rPr lang="en-IN" sz="4800" b="0" dirty="0">
                <a:solidFill>
                  <a:schemeClr val="bg1">
                    <a:lumMod val="95000"/>
                  </a:schemeClr>
                </a:solidFill>
                <a:latin typeface="Montserrat ExtraBold"/>
                <a:ea typeface="Montserrat ExtraBold"/>
                <a:cs typeface="Montserrat ExtraBold"/>
                <a:sym typeface="Montserrat ExtraBold"/>
              </a:rPr>
              <a:t>(End to End Case Study)</a:t>
            </a:r>
            <a:br>
              <a:rPr lang="en-IN" sz="4800" b="0" dirty="0">
                <a:solidFill>
                  <a:schemeClr val="bg1">
                    <a:lumMod val="95000"/>
                  </a:schemeClr>
                </a:solidFill>
                <a:latin typeface="Montserrat ExtraBold"/>
                <a:ea typeface="Montserrat ExtraBold"/>
                <a:cs typeface="Montserrat ExtraBold"/>
                <a:sym typeface="Montserrat ExtraBold"/>
              </a:rPr>
            </a:br>
            <a:br>
              <a:rPr lang="en-IN" sz="4800" b="0" dirty="0">
                <a:solidFill>
                  <a:schemeClr val="bg1">
                    <a:lumMod val="95000"/>
                  </a:schemeClr>
                </a:solidFill>
                <a:latin typeface="Montserrat ExtraBold"/>
                <a:ea typeface="Montserrat ExtraBold"/>
                <a:cs typeface="Montserrat ExtraBold"/>
                <a:sym typeface="Montserrat ExtraBold"/>
              </a:rPr>
            </a:br>
            <a:br>
              <a:rPr lang="en-IN" sz="4800" b="0" dirty="0">
                <a:solidFill>
                  <a:schemeClr val="bg1">
                    <a:lumMod val="95000"/>
                  </a:schemeClr>
                </a:solidFill>
                <a:latin typeface="Montserrat ExtraBold"/>
                <a:ea typeface="Montserrat ExtraBold"/>
                <a:cs typeface="Montserrat ExtraBold"/>
                <a:sym typeface="Montserrat ExtraBold"/>
              </a:rPr>
            </a:br>
            <a:br>
              <a:rPr lang="en-IN" sz="4400" b="0" dirty="0">
                <a:solidFill>
                  <a:schemeClr val="bg1">
                    <a:lumMod val="95000"/>
                  </a:schemeClr>
                </a:solidFill>
                <a:latin typeface="Montserrat ExtraBold"/>
                <a:ea typeface="Montserrat ExtraBold"/>
                <a:cs typeface="Montserrat ExtraBold"/>
                <a:sym typeface="Montserrat ExtraBold"/>
              </a:rPr>
            </a:br>
            <a:r>
              <a:rPr lang="en-IN" sz="4400" b="0" dirty="0">
                <a:solidFill>
                  <a:schemeClr val="bg1">
                    <a:lumMod val="95000"/>
                  </a:schemeClr>
                </a:solidFill>
                <a:latin typeface="Montserrat ExtraBold"/>
                <a:ea typeface="Montserrat ExtraBold"/>
                <a:cs typeface="Montserrat ExtraBold"/>
                <a:sym typeface="Montserrat ExtraBold"/>
              </a:rPr>
              <a:t>Anjana Agrawal</a:t>
            </a:r>
            <a:br>
              <a:rPr lang="en-IN" sz="6600" b="0" dirty="0">
                <a:solidFill>
                  <a:schemeClr val="bg1">
                    <a:lumMod val="95000"/>
                  </a:schemeClr>
                </a:solidFill>
                <a:latin typeface="Montserrat ExtraBold"/>
                <a:ea typeface="Montserrat ExtraBold"/>
                <a:cs typeface="Montserrat ExtraBold"/>
                <a:sym typeface="Montserrat ExtraBold"/>
              </a:rPr>
            </a:br>
            <a:r>
              <a:rPr lang="en-IN" sz="4000" b="0" dirty="0">
                <a:solidFill>
                  <a:schemeClr val="bg1">
                    <a:lumMod val="95000"/>
                  </a:schemeClr>
                </a:solidFill>
                <a:latin typeface="Montserrat ExtraBold"/>
                <a:ea typeface="Montserrat ExtraBold"/>
                <a:cs typeface="Montserrat ExtraBold"/>
                <a:sym typeface="Montserrat ExtraBold"/>
              </a:rPr>
              <a:t>4</a:t>
            </a:r>
            <a:r>
              <a:rPr lang="en-IN" sz="4000" b="0" baseline="30000" dirty="0">
                <a:solidFill>
                  <a:schemeClr val="bg1">
                    <a:lumMod val="95000"/>
                  </a:schemeClr>
                </a:solidFill>
                <a:latin typeface="Montserrat ExtraBold"/>
                <a:ea typeface="Montserrat ExtraBold"/>
                <a:cs typeface="Montserrat ExtraBold"/>
                <a:sym typeface="Montserrat ExtraBold"/>
              </a:rPr>
              <a:t>th</a:t>
            </a:r>
            <a:r>
              <a:rPr lang="en-IN" sz="4000" b="0" dirty="0">
                <a:solidFill>
                  <a:schemeClr val="bg1">
                    <a:lumMod val="95000"/>
                  </a:schemeClr>
                </a:solidFill>
                <a:latin typeface="Montserrat ExtraBold"/>
                <a:ea typeface="Montserrat ExtraBold"/>
                <a:cs typeface="Montserrat ExtraBold"/>
                <a:sym typeface="Montserrat ExtraBold"/>
              </a:rPr>
              <a:t> Dec &amp; 5</a:t>
            </a:r>
            <a:r>
              <a:rPr lang="en-IN" sz="4000" b="0" baseline="30000" dirty="0">
                <a:solidFill>
                  <a:schemeClr val="bg1">
                    <a:lumMod val="95000"/>
                  </a:schemeClr>
                </a:solidFill>
                <a:latin typeface="Montserrat ExtraBold"/>
                <a:ea typeface="Montserrat ExtraBold"/>
                <a:cs typeface="Montserrat ExtraBold"/>
                <a:sym typeface="Montserrat ExtraBold"/>
              </a:rPr>
              <a:t>th</a:t>
            </a:r>
            <a:r>
              <a:rPr lang="en-IN" sz="4000" b="0" dirty="0">
                <a:solidFill>
                  <a:schemeClr val="bg1">
                    <a:lumMod val="95000"/>
                  </a:schemeClr>
                </a:solidFill>
                <a:latin typeface="Montserrat ExtraBold"/>
                <a:ea typeface="Montserrat ExtraBold"/>
                <a:cs typeface="Montserrat ExtraBold"/>
                <a:sym typeface="Montserrat ExtraBold"/>
              </a:rPr>
              <a:t> Dec , 2021</a:t>
            </a:r>
            <a:endParaRPr sz="4000" b="0" dirty="0">
              <a:solidFill>
                <a:schemeClr val="bg1">
                  <a:lumMod val="95000"/>
                </a:schemeClr>
              </a:solidFill>
              <a:latin typeface="Montserrat ExtraBold"/>
              <a:ea typeface="Montserrat ExtraBold"/>
              <a:cs typeface="Montserrat ExtraBold"/>
              <a:sym typeface="Montserrat ExtraBold"/>
            </a:endParaRPr>
          </a:p>
        </p:txBody>
      </p:sp>
      <p:pic>
        <p:nvPicPr>
          <p:cNvPr id="34" name="Picture 3">
            <a:extLst>
              <a:ext uri="{FF2B5EF4-FFF2-40B4-BE49-F238E27FC236}">
                <a16:creationId xmlns:a16="http://schemas.microsoft.com/office/drawing/2014/main" id="{86448BA3-AD3C-4F42-9224-B38DAA93F226}"/>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4456581" y="123026"/>
            <a:ext cx="5275078" cy="1073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19A4520-7451-4FBC-A3AC-1C0A365D36C0}"/>
              </a:ext>
            </a:extLst>
          </p:cNvPr>
          <p:cNvSpPr txBox="1"/>
          <p:nvPr/>
        </p:nvSpPr>
        <p:spPr>
          <a:xfrm>
            <a:off x="1401750" y="2011401"/>
            <a:ext cx="16797680" cy="3046988"/>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Even Transformation (like Log), Scaling also changes the original form of the variable/feature…</a:t>
            </a:r>
          </a:p>
          <a:p>
            <a:endParaRPr lang="en-IN" sz="4800" dirty="0"/>
          </a:p>
          <a:p>
            <a:r>
              <a:rPr lang="en-IN" sz="4800" dirty="0"/>
              <a:t>Can this also be categorised as Feature Engineering ??</a:t>
            </a:r>
            <a:endParaRPr lang="en-IN" dirty="0"/>
          </a:p>
        </p:txBody>
      </p:sp>
      <p:sp>
        <p:nvSpPr>
          <p:cNvPr id="4" name="Text Placeholder 3">
            <a:extLst>
              <a:ext uri="{FF2B5EF4-FFF2-40B4-BE49-F238E27FC236}">
                <a16:creationId xmlns:a16="http://schemas.microsoft.com/office/drawing/2014/main" id="{C40EAB8C-39CF-410B-867D-606FDFCF6AC1}"/>
              </a:ext>
            </a:extLst>
          </p:cNvPr>
          <p:cNvSpPr>
            <a:spLocks noGrp="1"/>
          </p:cNvSpPr>
          <p:nvPr>
            <p:ph type="body" idx="1"/>
          </p:nvPr>
        </p:nvSpPr>
        <p:spPr>
          <a:xfrm>
            <a:off x="5678061" y="6508951"/>
            <a:ext cx="12731114" cy="1354217"/>
          </a:xfrm>
        </p:spPr>
        <p:txBody>
          <a:bodyPr/>
          <a:lstStyle/>
          <a:p>
            <a:r>
              <a:rPr lang="en-IN" sz="8800" dirty="0">
                <a:solidFill>
                  <a:schemeClr val="tx1"/>
                </a:solidFill>
                <a:effectLst>
                  <a:glow rad="101600">
                    <a:schemeClr val="accent2">
                      <a:satMod val="175000"/>
                      <a:alpha val="40000"/>
                    </a:schemeClr>
                  </a:glow>
                </a:effectLst>
                <a:latin typeface="+mn-lt"/>
              </a:rPr>
              <a:t>Not Really ???</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3201862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Effect transition="in" filter="fade">
                                      <p:cBhvr>
                                        <p:cTn id="13"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CD820F4-30F8-4AB8-8103-089EA132C0F7}"/>
              </a:ext>
            </a:extLst>
          </p:cNvPr>
          <p:cNvSpPr>
            <a:spLocks noGrp="1"/>
          </p:cNvSpPr>
          <p:nvPr>
            <p:ph type="body" idx="1"/>
          </p:nvPr>
        </p:nvSpPr>
        <p:spPr>
          <a:xfrm>
            <a:off x="740298" y="1440179"/>
            <a:ext cx="18096339" cy="11010707"/>
          </a:xfrm>
        </p:spPr>
        <p:txBody>
          <a:bodyPr/>
          <a:lstStyle/>
          <a:p>
            <a:pPr marL="800100" indent="-571500">
              <a:buSzPct val="100000"/>
              <a:buFont typeface="Wingdings" panose="05000000000000000000" pitchFamily="2" charset="2"/>
              <a:buChar char="ü"/>
            </a:pPr>
            <a:r>
              <a:rPr lang="en-IN" sz="4800" b="1" u="sng" dirty="0">
                <a:solidFill>
                  <a:schemeClr val="tx1"/>
                </a:solidFill>
                <a:latin typeface="+mn-lt"/>
              </a:rPr>
              <a:t>Continuous Variables</a:t>
            </a:r>
          </a:p>
          <a:p>
            <a:pPr marL="228600" indent="0">
              <a:buSzPct val="100000"/>
            </a:pPr>
            <a:endParaRPr lang="en-IN" sz="4800" b="1" u="sng" dirty="0">
              <a:solidFill>
                <a:schemeClr val="tx1"/>
              </a:solidFill>
              <a:latin typeface="+mn-lt"/>
            </a:endParaRPr>
          </a:p>
          <a:p>
            <a:pPr marL="1257300" lvl="1" indent="-571500">
              <a:buSzPct val="100000"/>
              <a:buFont typeface="Wingdings" panose="05000000000000000000" pitchFamily="2" charset="2"/>
              <a:buChar char="Ø"/>
            </a:pPr>
            <a:r>
              <a:rPr lang="en-IN" sz="3600" dirty="0">
                <a:solidFill>
                  <a:schemeClr val="tx1"/>
                </a:solidFill>
                <a:latin typeface="+mn-lt"/>
              </a:rPr>
              <a:t>Binning</a:t>
            </a:r>
          </a:p>
          <a:p>
            <a:pPr marL="1257300" lvl="1" indent="-571500">
              <a:buSzPct val="100000"/>
              <a:buFont typeface="Wingdings" panose="05000000000000000000" pitchFamily="2" charset="2"/>
              <a:buChar char="Ø"/>
            </a:pPr>
            <a:r>
              <a:rPr lang="en-IN" sz="3600" dirty="0">
                <a:solidFill>
                  <a:schemeClr val="tx1"/>
                </a:solidFill>
                <a:latin typeface="+mn-lt"/>
              </a:rPr>
              <a:t>Mathematical Calculation (like Defining Ratios,  Performing Mathematical operations on two or more than two continuous features, aggregation)</a:t>
            </a:r>
          </a:p>
          <a:p>
            <a:pPr marL="228600" indent="0">
              <a:buSzPct val="100000"/>
            </a:pPr>
            <a:endParaRPr lang="en-IN" sz="3600" dirty="0">
              <a:solidFill>
                <a:schemeClr val="tx1"/>
              </a:solidFill>
              <a:latin typeface="+mn-lt"/>
            </a:endParaRPr>
          </a:p>
          <a:p>
            <a:pPr marL="800100" indent="-571500">
              <a:buSzPct val="100000"/>
              <a:buFont typeface="Wingdings" panose="05000000000000000000" pitchFamily="2" charset="2"/>
              <a:buChar char="ü"/>
            </a:pPr>
            <a:r>
              <a:rPr lang="en-IN" sz="4800" b="1" u="sng" dirty="0">
                <a:solidFill>
                  <a:schemeClr val="tx1"/>
                </a:solidFill>
                <a:latin typeface="+mn-lt"/>
              </a:rPr>
              <a:t>Object Variables</a:t>
            </a:r>
          </a:p>
          <a:p>
            <a:pPr marL="800100" indent="-571500">
              <a:buSzPct val="100000"/>
              <a:buFont typeface="Wingdings" panose="05000000000000000000" pitchFamily="2" charset="2"/>
              <a:buChar char="ü"/>
            </a:pPr>
            <a:endParaRPr lang="en-IN" sz="3600" b="1" u="sng" dirty="0">
              <a:solidFill>
                <a:schemeClr val="tx1"/>
              </a:solidFill>
            </a:endParaRPr>
          </a:p>
          <a:p>
            <a:pPr marL="1257300" lvl="1" indent="-571500">
              <a:buSzPct val="100000"/>
              <a:buFont typeface="Wingdings" panose="05000000000000000000" pitchFamily="2" charset="2"/>
              <a:buChar char="Ø"/>
            </a:pPr>
            <a:r>
              <a:rPr lang="en-IN" sz="3600" dirty="0">
                <a:solidFill>
                  <a:schemeClr val="tx1"/>
                </a:solidFill>
                <a:latin typeface="+mn-lt"/>
              </a:rPr>
              <a:t>Combining two or more than two categorical/object type variables</a:t>
            </a:r>
          </a:p>
          <a:p>
            <a:pPr marL="1257300" lvl="1" indent="-571500">
              <a:buSzPct val="100000"/>
              <a:buFont typeface="Wingdings" panose="05000000000000000000" pitchFamily="2" charset="2"/>
              <a:buChar char="Ø"/>
            </a:pPr>
            <a:r>
              <a:rPr lang="en-IN" sz="3600" dirty="0">
                <a:solidFill>
                  <a:schemeClr val="tx1"/>
                </a:solidFill>
                <a:latin typeface="+mn-lt"/>
              </a:rPr>
              <a:t>Encoding</a:t>
            </a:r>
          </a:p>
          <a:p>
            <a:pPr marL="1257300" lvl="1" indent="-571500">
              <a:buSzPct val="100000"/>
              <a:buFont typeface="Wingdings" panose="05000000000000000000" pitchFamily="2" charset="2"/>
              <a:buChar char="Ø"/>
            </a:pPr>
            <a:r>
              <a:rPr lang="en-IN" sz="3600" dirty="0">
                <a:solidFill>
                  <a:schemeClr val="tx1"/>
                </a:solidFill>
                <a:latin typeface="+mn-lt"/>
              </a:rPr>
              <a:t>Grouping based on one or multiple categorical variable </a:t>
            </a:r>
          </a:p>
          <a:p>
            <a:pPr marL="1257300" lvl="1" indent="-571500">
              <a:buSzPct val="100000"/>
              <a:buFont typeface="Wingdings" panose="05000000000000000000" pitchFamily="2" charset="2"/>
              <a:buChar char="Ø"/>
            </a:pPr>
            <a:r>
              <a:rPr lang="en-IN" sz="3600" dirty="0">
                <a:solidFill>
                  <a:schemeClr val="tx1"/>
                </a:solidFill>
                <a:latin typeface="+mn-lt"/>
              </a:rPr>
              <a:t>Performing mathematical operations on the group like count, max, min</a:t>
            </a:r>
          </a:p>
          <a:p>
            <a:pPr marL="1257300" lvl="1" indent="-571500">
              <a:buSzPct val="100000"/>
              <a:buFont typeface="Wingdings" panose="05000000000000000000" pitchFamily="2" charset="2"/>
              <a:buChar char="Ø"/>
            </a:pPr>
            <a:endParaRPr lang="en-IN" sz="4000" dirty="0">
              <a:solidFill>
                <a:schemeClr val="tx1"/>
              </a:solidFill>
              <a:latin typeface="+mn-lt"/>
            </a:endParaRPr>
          </a:p>
          <a:p>
            <a:pPr marL="800100" indent="-571500">
              <a:buSzPct val="100000"/>
              <a:buFont typeface="Wingdings" panose="05000000000000000000" pitchFamily="2" charset="2"/>
              <a:buChar char="ü"/>
            </a:pPr>
            <a:r>
              <a:rPr lang="en-IN" sz="4800" b="1" u="sng" dirty="0">
                <a:solidFill>
                  <a:schemeClr val="tx1"/>
                </a:solidFill>
                <a:latin typeface="+mn-lt"/>
              </a:rPr>
              <a:t>Date Variables</a:t>
            </a:r>
          </a:p>
          <a:p>
            <a:pPr marL="800100" indent="-571500">
              <a:buSzPct val="100000"/>
              <a:buFont typeface="Wingdings" panose="05000000000000000000" pitchFamily="2" charset="2"/>
              <a:buChar char="ü"/>
            </a:pPr>
            <a:endParaRPr lang="en-IN" sz="3600" dirty="0">
              <a:solidFill>
                <a:schemeClr val="tx1"/>
              </a:solidFill>
              <a:latin typeface="+mn-lt"/>
              <a:ea typeface="Calibri"/>
              <a:cs typeface="Calibri"/>
              <a:sym typeface="Calibri"/>
            </a:endParaRPr>
          </a:p>
          <a:p>
            <a:pPr marL="1257300" lvl="1" indent="-571500">
              <a:buSzPct val="100000"/>
              <a:buFont typeface="Wingdings" panose="05000000000000000000" pitchFamily="2" charset="2"/>
              <a:buChar char="Ø"/>
            </a:pPr>
            <a:r>
              <a:rPr lang="en-IN" sz="3600" dirty="0">
                <a:solidFill>
                  <a:schemeClr val="tx1"/>
                </a:solidFill>
                <a:latin typeface="+mn-lt"/>
              </a:rPr>
              <a:t>Extracting Year, Quarter, Month, Day, Day of the week, Weekend, Season</a:t>
            </a:r>
          </a:p>
          <a:p>
            <a:pPr marL="800100" indent="-571500">
              <a:buSzPct val="100000"/>
              <a:buFont typeface="Wingdings" panose="05000000000000000000" pitchFamily="2" charset="2"/>
              <a:buChar char="ü"/>
            </a:pPr>
            <a:endParaRPr lang="en-IN" sz="4000" b="1" u="sng" dirty="0">
              <a:solidFill>
                <a:schemeClr val="tx1"/>
              </a:solidFill>
            </a:endParaRPr>
          </a:p>
          <a:p>
            <a:endParaRPr lang="en-IN" dirty="0">
              <a:solidFill>
                <a:schemeClr val="tx1"/>
              </a:solidFill>
            </a:endParaRPr>
          </a:p>
        </p:txBody>
      </p:sp>
      <p:sp>
        <p:nvSpPr>
          <p:cNvPr id="4" name="TextBox 3">
            <a:extLst>
              <a:ext uri="{FF2B5EF4-FFF2-40B4-BE49-F238E27FC236}">
                <a16:creationId xmlns:a16="http://schemas.microsoft.com/office/drawing/2014/main" id="{12C08998-B137-4B51-8921-EC0B3C900C23}"/>
              </a:ext>
            </a:extLst>
          </p:cNvPr>
          <p:cNvSpPr txBox="1"/>
          <p:nvPr/>
        </p:nvSpPr>
        <p:spPr>
          <a:xfrm>
            <a:off x="4608268" y="326905"/>
            <a:ext cx="10360401"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Feature Engineering - Suggestions</a:t>
            </a:r>
            <a:endParaRPr lang="en-IN"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1385701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barn(inVertical)">
                                      <p:cBhvr>
                                        <p:cTn id="10" dur="500"/>
                                        <p:tgtEl>
                                          <p:spTgt spid="3">
                                            <p:txEl>
                                              <p:pRg st="2" end="2"/>
                                            </p:txEl>
                                          </p:spTgt>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barn(inVertical)">
                                      <p:cBhvr>
                                        <p:cTn id="13" dur="500"/>
                                        <p:tgtEl>
                                          <p:spTgt spid="3">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barn(inVertical)">
                                      <p:cBhvr>
                                        <p:cTn id="18" dur="500"/>
                                        <p:tgtEl>
                                          <p:spTgt spid="3">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animEffect transition="in" filter="barn(inVertical)">
                                      <p:cBhvr>
                                        <p:cTn id="21" dur="500"/>
                                        <p:tgtEl>
                                          <p:spTgt spid="3">
                                            <p:txEl>
                                              <p:pRg st="7" end="7"/>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3">
                                            <p:txEl>
                                              <p:pRg st="8" end="8"/>
                                            </p:txEl>
                                          </p:spTgt>
                                        </p:tgtEl>
                                        <p:attrNameLst>
                                          <p:attrName>style.visibility</p:attrName>
                                        </p:attrNameLst>
                                      </p:cBhvr>
                                      <p:to>
                                        <p:strVal val="visible"/>
                                      </p:to>
                                    </p:set>
                                    <p:animEffect transition="in" filter="barn(inVertical)">
                                      <p:cBhvr>
                                        <p:cTn id="24" dur="500"/>
                                        <p:tgtEl>
                                          <p:spTgt spid="3">
                                            <p:txEl>
                                              <p:pRg st="8" end="8"/>
                                            </p:txEl>
                                          </p:spTgt>
                                        </p:tgtEl>
                                      </p:cBhvr>
                                    </p:animEffect>
                                  </p:childTnLst>
                                </p:cTn>
                              </p:par>
                              <p:par>
                                <p:cTn id="25" presetID="16" presetClass="entr" presetSubtype="21"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animEffect transition="in" filter="barn(inVertical)">
                                      <p:cBhvr>
                                        <p:cTn id="27" dur="500"/>
                                        <p:tgtEl>
                                          <p:spTgt spid="3">
                                            <p:txEl>
                                              <p:pRg st="9" end="9"/>
                                            </p:txEl>
                                          </p:spTgt>
                                        </p:tgtEl>
                                      </p:cBhvr>
                                    </p:animEffect>
                                  </p:childTnLst>
                                </p:cTn>
                              </p:par>
                              <p:par>
                                <p:cTn id="28" presetID="16" presetClass="entr" presetSubtype="21" fill="hold" nodeType="withEffect">
                                  <p:stCondLst>
                                    <p:cond delay="0"/>
                                  </p:stCondLst>
                                  <p:childTnLst>
                                    <p:set>
                                      <p:cBhvr>
                                        <p:cTn id="29" dur="1" fill="hold">
                                          <p:stCondLst>
                                            <p:cond delay="0"/>
                                          </p:stCondLst>
                                        </p:cTn>
                                        <p:tgtEl>
                                          <p:spTgt spid="3">
                                            <p:txEl>
                                              <p:pRg st="10" end="10"/>
                                            </p:txEl>
                                          </p:spTgt>
                                        </p:tgtEl>
                                        <p:attrNameLst>
                                          <p:attrName>style.visibility</p:attrName>
                                        </p:attrNameLst>
                                      </p:cBhvr>
                                      <p:to>
                                        <p:strVal val="visible"/>
                                      </p:to>
                                    </p:set>
                                    <p:animEffect transition="in" filter="barn(inVertical)">
                                      <p:cBhvr>
                                        <p:cTn id="30" dur="500"/>
                                        <p:tgtEl>
                                          <p:spTgt spid="3">
                                            <p:txEl>
                                              <p:pRg st="10" end="1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nodeType="click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animEffect transition="in" filter="barn(inVertical)">
                                      <p:cBhvr>
                                        <p:cTn id="35" dur="500"/>
                                        <p:tgtEl>
                                          <p:spTgt spid="3">
                                            <p:txEl>
                                              <p:pRg st="12" end="12"/>
                                            </p:txEl>
                                          </p:spTgt>
                                        </p:tgtEl>
                                      </p:cBhvr>
                                    </p:animEffect>
                                  </p:childTnLst>
                                </p:cTn>
                              </p:par>
                              <p:par>
                                <p:cTn id="36" presetID="16" presetClass="entr" presetSubtype="21" fill="hold" nodeType="withEffect">
                                  <p:stCondLst>
                                    <p:cond delay="0"/>
                                  </p:stCondLst>
                                  <p:childTnLst>
                                    <p:set>
                                      <p:cBhvr>
                                        <p:cTn id="37" dur="1" fill="hold">
                                          <p:stCondLst>
                                            <p:cond delay="0"/>
                                          </p:stCondLst>
                                        </p:cTn>
                                        <p:tgtEl>
                                          <p:spTgt spid="3">
                                            <p:txEl>
                                              <p:pRg st="14" end="14"/>
                                            </p:txEl>
                                          </p:spTgt>
                                        </p:tgtEl>
                                        <p:attrNameLst>
                                          <p:attrName>style.visibility</p:attrName>
                                        </p:attrNameLst>
                                      </p:cBhvr>
                                      <p:to>
                                        <p:strVal val="visible"/>
                                      </p:to>
                                    </p:set>
                                    <p:animEffect transition="in" filter="barn(inVertical)">
                                      <p:cBhvr>
                                        <p:cTn id="38"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CD820F4-30F8-4AB8-8103-089EA132C0F7}"/>
              </a:ext>
            </a:extLst>
          </p:cNvPr>
          <p:cNvSpPr>
            <a:spLocks noGrp="1"/>
          </p:cNvSpPr>
          <p:nvPr>
            <p:ph type="body" idx="1"/>
          </p:nvPr>
        </p:nvSpPr>
        <p:spPr>
          <a:xfrm>
            <a:off x="740300" y="1874519"/>
            <a:ext cx="18096339" cy="7625164"/>
          </a:xfrm>
        </p:spPr>
        <p:txBody>
          <a:bodyPr/>
          <a:lstStyle/>
          <a:p>
            <a:pPr marL="800100" indent="-571500">
              <a:buSzPct val="100000"/>
              <a:buFont typeface="Wingdings" panose="05000000000000000000" pitchFamily="2" charset="2"/>
              <a:buChar char="ü"/>
            </a:pPr>
            <a:r>
              <a:rPr lang="en-IN" sz="4800" b="1" u="sng" dirty="0">
                <a:solidFill>
                  <a:schemeClr val="tx1"/>
                </a:solidFill>
                <a:latin typeface="+mn-lt"/>
              </a:rPr>
              <a:t>Text Variables</a:t>
            </a:r>
          </a:p>
          <a:p>
            <a:pPr marL="228600" indent="0">
              <a:buSzPct val="100000"/>
            </a:pPr>
            <a:endParaRPr lang="en-IN" sz="4800" b="1" u="sng" dirty="0">
              <a:solidFill>
                <a:schemeClr val="tx1"/>
              </a:solidFill>
              <a:latin typeface="+mn-lt"/>
            </a:endParaRPr>
          </a:p>
          <a:p>
            <a:pPr marL="1257300" lvl="1" indent="-571500">
              <a:buSzPct val="100000"/>
              <a:buFont typeface="Wingdings" panose="05000000000000000000" pitchFamily="2" charset="2"/>
              <a:buChar char="Ø"/>
            </a:pPr>
            <a:r>
              <a:rPr lang="en-IN" sz="4000" dirty="0">
                <a:solidFill>
                  <a:schemeClr val="tx1"/>
                </a:solidFill>
                <a:latin typeface="+mn-lt"/>
              </a:rPr>
              <a:t>Extracting Text/Numbers and then accordingly creating features</a:t>
            </a:r>
          </a:p>
          <a:p>
            <a:pPr marL="228600" indent="0">
              <a:buSzPct val="100000"/>
            </a:pPr>
            <a:endParaRPr lang="en-IN" sz="4000" dirty="0">
              <a:solidFill>
                <a:schemeClr val="tx1"/>
              </a:solidFill>
              <a:latin typeface="+mn-lt"/>
            </a:endParaRPr>
          </a:p>
          <a:p>
            <a:pPr marL="228600" indent="0">
              <a:buSzPct val="100000"/>
            </a:pPr>
            <a:endParaRPr lang="en-IN" sz="4000" b="1" u="sng" dirty="0">
              <a:solidFill>
                <a:schemeClr val="tx1"/>
              </a:solidFill>
            </a:endParaRPr>
          </a:p>
          <a:p>
            <a:pPr marL="228600" indent="0" algn="ctr">
              <a:buSzPct val="100000"/>
            </a:pPr>
            <a:r>
              <a:rPr lang="en-IN" sz="4000" b="1" u="sng" dirty="0">
                <a:solidFill>
                  <a:schemeClr val="tx1"/>
                </a:solidFill>
              </a:rPr>
              <a:t>Any combination of the above mentioned suggestions ...</a:t>
            </a:r>
          </a:p>
          <a:p>
            <a:pPr marL="228600" indent="0" algn="ctr">
              <a:buSzPct val="100000"/>
            </a:pPr>
            <a:endParaRPr lang="en-IN" sz="4000" b="1" u="sng" dirty="0">
              <a:solidFill>
                <a:schemeClr val="tx1"/>
              </a:solidFill>
            </a:endParaRPr>
          </a:p>
          <a:p>
            <a:pPr marL="228600" indent="0" algn="ctr">
              <a:buSzPct val="100000"/>
            </a:pPr>
            <a:r>
              <a:rPr lang="en-IN" sz="4000" b="1" u="sng" dirty="0">
                <a:solidFill>
                  <a:schemeClr val="tx1"/>
                </a:solidFill>
              </a:rPr>
              <a:t>And Story does not end here… because</a:t>
            </a:r>
          </a:p>
          <a:p>
            <a:pPr marL="228600" indent="0" algn="ctr">
              <a:buSzPct val="100000"/>
            </a:pPr>
            <a:endParaRPr lang="en-IN" sz="4000" b="1" u="sng" dirty="0">
              <a:solidFill>
                <a:schemeClr val="tx1"/>
              </a:solidFill>
            </a:endParaRPr>
          </a:p>
          <a:p>
            <a:pPr marL="228600" indent="0" algn="ctr">
              <a:buSzPct val="100000"/>
            </a:pPr>
            <a:endParaRPr lang="en-IN" sz="4000" b="1" u="sng" dirty="0">
              <a:solidFill>
                <a:schemeClr val="tx1"/>
              </a:solidFill>
            </a:endParaRPr>
          </a:p>
          <a:p>
            <a:pPr marL="228600" indent="0" algn="ctr">
              <a:buSzPct val="100000"/>
            </a:pPr>
            <a:r>
              <a:rPr lang="en-IN" sz="4000" b="1" u="sng" dirty="0">
                <a:solidFill>
                  <a:schemeClr val="tx1"/>
                </a:solidFill>
              </a:rPr>
              <a:t>Feature Engineering is an ART … Requires Domain Knowledge</a:t>
            </a:r>
          </a:p>
          <a:p>
            <a:endParaRPr lang="en-IN" dirty="0">
              <a:solidFill>
                <a:schemeClr val="tx1"/>
              </a:solidFill>
            </a:endParaRPr>
          </a:p>
        </p:txBody>
      </p:sp>
      <p:sp>
        <p:nvSpPr>
          <p:cNvPr id="4" name="TextBox 3">
            <a:extLst>
              <a:ext uri="{FF2B5EF4-FFF2-40B4-BE49-F238E27FC236}">
                <a16:creationId xmlns:a16="http://schemas.microsoft.com/office/drawing/2014/main" id="{12C08998-B137-4B51-8921-EC0B3C900C23}"/>
              </a:ext>
            </a:extLst>
          </p:cNvPr>
          <p:cNvSpPr txBox="1"/>
          <p:nvPr/>
        </p:nvSpPr>
        <p:spPr>
          <a:xfrm>
            <a:off x="4217332" y="304859"/>
            <a:ext cx="12333308"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Feature Engineering – Suggestions (contd..)</a:t>
            </a:r>
            <a:endParaRPr lang="en-IN"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2368714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barn(inVertical)">
                                      <p:cBhvr>
                                        <p:cTn id="10" dur="500"/>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 calcmode="lin" valueType="num">
                                      <p:cBhvr additive="base">
                                        <p:cTn id="1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anim calcmode="lin" valueType="num">
                                      <p:cBhvr additive="base">
                                        <p:cTn id="21"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grpId="0"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animEffect transition="in" filter="circle(in)">
                                      <p:cBhvr>
                                        <p:cTn id="27" dur="20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CD820F4-30F8-4AB8-8103-089EA132C0F7}"/>
              </a:ext>
            </a:extLst>
          </p:cNvPr>
          <p:cNvSpPr>
            <a:spLocks noGrp="1"/>
          </p:cNvSpPr>
          <p:nvPr>
            <p:ph type="body" idx="1"/>
          </p:nvPr>
        </p:nvSpPr>
        <p:spPr>
          <a:xfrm>
            <a:off x="740300" y="1874519"/>
            <a:ext cx="18096339" cy="5039841"/>
          </a:xfrm>
        </p:spPr>
        <p:txBody>
          <a:bodyPr/>
          <a:lstStyle/>
          <a:p>
            <a:pPr marL="800100" indent="-571500" algn="ctr">
              <a:buSzPct val="100000"/>
              <a:buFont typeface="Wingdings" panose="05000000000000000000" pitchFamily="2" charset="2"/>
              <a:buChar char="ü"/>
            </a:pPr>
            <a:r>
              <a:rPr lang="en-IN" sz="4800" b="1" u="sng" dirty="0">
                <a:solidFill>
                  <a:schemeClr val="tx1"/>
                </a:solidFill>
                <a:latin typeface="+mn-lt"/>
              </a:rPr>
              <a:t>Not necessary more is merrier in case of Feature Engineering</a:t>
            </a:r>
          </a:p>
          <a:p>
            <a:pPr marL="800100" indent="-571500" algn="ctr">
              <a:buSzPct val="100000"/>
              <a:buFont typeface="Wingdings" panose="05000000000000000000" pitchFamily="2" charset="2"/>
              <a:buChar char="ü"/>
            </a:pPr>
            <a:endParaRPr lang="en-IN" sz="4800" b="1" u="sng" dirty="0">
              <a:solidFill>
                <a:schemeClr val="tx1"/>
              </a:solidFill>
              <a:latin typeface="+mn-lt"/>
            </a:endParaRPr>
          </a:p>
          <a:p>
            <a:pPr marL="228600" indent="0" algn="ctr">
              <a:buSzPct val="100000"/>
            </a:pPr>
            <a:endParaRPr lang="en-IN" sz="4800" b="1" u="sng" dirty="0">
              <a:solidFill>
                <a:schemeClr val="tx1"/>
              </a:solidFill>
              <a:latin typeface="+mn-lt"/>
            </a:endParaRPr>
          </a:p>
          <a:p>
            <a:pPr marL="800100" indent="-571500" algn="ctr">
              <a:buSzPct val="100000"/>
              <a:buFont typeface="Wingdings" panose="05000000000000000000" pitchFamily="2" charset="2"/>
              <a:buChar char="ü"/>
            </a:pPr>
            <a:endParaRPr lang="en-IN" sz="4800" b="1" u="sng" dirty="0">
              <a:solidFill>
                <a:schemeClr val="tx1"/>
              </a:solidFill>
              <a:latin typeface="+mn-lt"/>
            </a:endParaRPr>
          </a:p>
          <a:p>
            <a:pPr marL="800100" indent="-571500" algn="ctr">
              <a:buSzPct val="100000"/>
              <a:buFont typeface="Wingdings" panose="05000000000000000000" pitchFamily="2" charset="2"/>
              <a:buChar char="ü"/>
            </a:pPr>
            <a:r>
              <a:rPr lang="en-IN" sz="4800" b="1" u="sng" dirty="0">
                <a:solidFill>
                  <a:schemeClr val="tx1"/>
                </a:solidFill>
                <a:latin typeface="+mn-lt"/>
              </a:rPr>
              <a:t>Be cautious about Curse of Dimensionality</a:t>
            </a:r>
            <a:endParaRPr lang="en-IN" sz="4000" b="1" u="sng" dirty="0">
              <a:solidFill>
                <a:schemeClr val="tx1"/>
              </a:solidFill>
            </a:endParaRPr>
          </a:p>
          <a:p>
            <a:endParaRPr lang="en-IN" dirty="0">
              <a:solidFill>
                <a:schemeClr val="tx1"/>
              </a:solidFill>
            </a:endParaRPr>
          </a:p>
        </p:txBody>
      </p:sp>
      <p:sp>
        <p:nvSpPr>
          <p:cNvPr id="4" name="TextBox 3">
            <a:extLst>
              <a:ext uri="{FF2B5EF4-FFF2-40B4-BE49-F238E27FC236}">
                <a16:creationId xmlns:a16="http://schemas.microsoft.com/office/drawing/2014/main" id="{12C08998-B137-4B51-8921-EC0B3C900C23}"/>
              </a:ext>
            </a:extLst>
          </p:cNvPr>
          <p:cNvSpPr txBox="1"/>
          <p:nvPr/>
        </p:nvSpPr>
        <p:spPr>
          <a:xfrm>
            <a:off x="5599896" y="190559"/>
            <a:ext cx="8904308"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Feature Engineering – Caution</a:t>
            </a:r>
            <a:endParaRPr lang="en-IN"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2379627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circle(in)">
                                      <p:cBhvr>
                                        <p:cTn id="12" dur="2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Shape 996"/>
        <p:cNvGrpSpPr/>
        <p:nvPr/>
      </p:nvGrpSpPr>
      <p:grpSpPr>
        <a:xfrm>
          <a:off x="0" y="0"/>
          <a:ext cx="0" cy="0"/>
          <a:chOff x="0" y="0"/>
          <a:chExt cx="0" cy="0"/>
        </a:xfrm>
      </p:grpSpPr>
      <p:sp>
        <p:nvSpPr>
          <p:cNvPr id="997" name="Google Shape;997;p15"/>
          <p:cNvSpPr/>
          <p:nvPr/>
        </p:nvSpPr>
        <p:spPr>
          <a:xfrm>
            <a:off x="0" y="0"/>
            <a:ext cx="20104101" cy="11308556"/>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998" name="Google Shape;998;p15"/>
          <p:cNvSpPr txBox="1">
            <a:spLocks noGrp="1"/>
          </p:cNvSpPr>
          <p:nvPr>
            <p:ph type="title"/>
          </p:nvPr>
        </p:nvSpPr>
        <p:spPr>
          <a:xfrm>
            <a:off x="92710" y="8937625"/>
            <a:ext cx="20011391" cy="930276"/>
          </a:xfrm>
          <a:prstGeom prst="rect">
            <a:avLst/>
          </a:prstGeom>
          <a:noFill/>
          <a:ln>
            <a:noFill/>
          </a:ln>
        </p:spPr>
        <p:txBody>
          <a:bodyPr spcFirstLastPara="1" wrap="square" lIns="0" tIns="17125" rIns="0" bIns="0" anchor="t" anchorCtr="0">
            <a:noAutofit/>
          </a:bodyPr>
          <a:lstStyle/>
          <a:p>
            <a:pPr marL="12700" lvl="0" indent="0" algn="ctr" rtl="0">
              <a:lnSpc>
                <a:spcPct val="100000"/>
              </a:lnSpc>
              <a:spcBef>
                <a:spcPts val="0"/>
              </a:spcBef>
              <a:spcAft>
                <a:spcPts val="0"/>
              </a:spcAft>
              <a:buNone/>
            </a:pPr>
            <a:r>
              <a:rPr lang="en-US" dirty="0">
                <a:solidFill>
                  <a:srgbClr val="F1F3F4"/>
                </a:solidFill>
              </a:rPr>
              <a:t>HAPPY LEARNING</a:t>
            </a:r>
            <a:endParaRPr dirty="0">
              <a:solidFill>
                <a:srgbClr val="F1F3F4"/>
              </a:solidFill>
            </a:endParaRPr>
          </a:p>
        </p:txBody>
      </p:sp>
      <p:sp>
        <p:nvSpPr>
          <p:cNvPr id="999" name="Google Shape;999;p15"/>
          <p:cNvSpPr/>
          <p:nvPr/>
        </p:nvSpPr>
        <p:spPr>
          <a:xfrm>
            <a:off x="515864" y="689488"/>
            <a:ext cx="414655" cy="551180"/>
          </a:xfrm>
          <a:custGeom>
            <a:avLst/>
            <a:gdLst/>
            <a:ahLst/>
            <a:cxnLst/>
            <a:rect l="l" t="t" r="r" b="b"/>
            <a:pathLst>
              <a:path w="414655" h="551180" extrusionOk="0">
                <a:moveTo>
                  <a:pt x="72299" y="404557"/>
                </a:moveTo>
                <a:lnTo>
                  <a:pt x="64018" y="404557"/>
                </a:lnTo>
                <a:lnTo>
                  <a:pt x="52724" y="405495"/>
                </a:lnTo>
                <a:lnTo>
                  <a:pt x="19242" y="427657"/>
                </a:lnTo>
                <a:lnTo>
                  <a:pt x="10994" y="458687"/>
                </a:lnTo>
                <a:lnTo>
                  <a:pt x="14081" y="478686"/>
                </a:lnTo>
                <a:lnTo>
                  <a:pt x="38797" y="512233"/>
                </a:lnTo>
                <a:lnTo>
                  <a:pt x="87323" y="536677"/>
                </a:lnTo>
                <a:lnTo>
                  <a:pt x="154362" y="549152"/>
                </a:lnTo>
                <a:lnTo>
                  <a:pt x="194507" y="550714"/>
                </a:lnTo>
                <a:lnTo>
                  <a:pt x="246538" y="547816"/>
                </a:lnTo>
                <a:lnTo>
                  <a:pt x="291482" y="539124"/>
                </a:lnTo>
                <a:lnTo>
                  <a:pt x="329328" y="524639"/>
                </a:lnTo>
                <a:lnTo>
                  <a:pt x="383886" y="478142"/>
                </a:lnTo>
                <a:lnTo>
                  <a:pt x="395996" y="455156"/>
                </a:lnTo>
                <a:lnTo>
                  <a:pt x="197962" y="455156"/>
                </a:lnTo>
                <a:lnTo>
                  <a:pt x="188133" y="454778"/>
                </a:lnTo>
                <a:lnTo>
                  <a:pt x="141685" y="440553"/>
                </a:lnTo>
                <a:lnTo>
                  <a:pt x="110612" y="420814"/>
                </a:lnTo>
                <a:lnTo>
                  <a:pt x="102326" y="415854"/>
                </a:lnTo>
                <a:lnTo>
                  <a:pt x="94941" y="411962"/>
                </a:lnTo>
                <a:lnTo>
                  <a:pt x="88458" y="409143"/>
                </a:lnTo>
                <a:lnTo>
                  <a:pt x="80428" y="406090"/>
                </a:lnTo>
                <a:lnTo>
                  <a:pt x="72299" y="404557"/>
                </a:lnTo>
                <a:close/>
              </a:path>
              <a:path w="414655" h="551180" extrusionOk="0">
                <a:moveTo>
                  <a:pt x="414483" y="340513"/>
                </a:moveTo>
                <a:lnTo>
                  <a:pt x="271267" y="340513"/>
                </a:lnTo>
                <a:lnTo>
                  <a:pt x="271267" y="382593"/>
                </a:lnTo>
                <a:lnTo>
                  <a:pt x="270125" y="399530"/>
                </a:lnTo>
                <a:lnTo>
                  <a:pt x="253022" y="436937"/>
                </a:lnTo>
                <a:lnTo>
                  <a:pt x="215209" y="454015"/>
                </a:lnTo>
                <a:lnTo>
                  <a:pt x="197962" y="455156"/>
                </a:lnTo>
                <a:lnTo>
                  <a:pt x="395996" y="455156"/>
                </a:lnTo>
                <a:lnTo>
                  <a:pt x="400891" y="445866"/>
                </a:lnTo>
                <a:lnTo>
                  <a:pt x="411087" y="407533"/>
                </a:lnTo>
                <a:lnTo>
                  <a:pt x="414444" y="363658"/>
                </a:lnTo>
                <a:lnTo>
                  <a:pt x="414483" y="340513"/>
                </a:lnTo>
                <a:close/>
              </a:path>
              <a:path w="414655" h="551180" extrusionOk="0">
                <a:moveTo>
                  <a:pt x="159727" y="0"/>
                </a:moveTo>
                <a:lnTo>
                  <a:pt x="94338" y="13065"/>
                </a:lnTo>
                <a:lnTo>
                  <a:pt x="43537" y="52207"/>
                </a:lnTo>
                <a:lnTo>
                  <a:pt x="10870" y="113307"/>
                </a:lnTo>
                <a:lnTo>
                  <a:pt x="0" y="192170"/>
                </a:lnTo>
                <a:lnTo>
                  <a:pt x="2847" y="231852"/>
                </a:lnTo>
                <a:lnTo>
                  <a:pt x="25645" y="298740"/>
                </a:lnTo>
                <a:lnTo>
                  <a:pt x="70297" y="347956"/>
                </a:lnTo>
                <a:lnTo>
                  <a:pt x="130969" y="373073"/>
                </a:lnTo>
                <a:lnTo>
                  <a:pt x="166964" y="376210"/>
                </a:lnTo>
                <a:lnTo>
                  <a:pt x="183195" y="375659"/>
                </a:lnTo>
                <a:lnTo>
                  <a:pt x="226321" y="367414"/>
                </a:lnTo>
                <a:lnTo>
                  <a:pt x="261360" y="348939"/>
                </a:lnTo>
                <a:lnTo>
                  <a:pt x="271267" y="340513"/>
                </a:lnTo>
                <a:lnTo>
                  <a:pt x="414483" y="340513"/>
                </a:lnTo>
                <a:lnTo>
                  <a:pt x="414483" y="270412"/>
                </a:lnTo>
                <a:lnTo>
                  <a:pt x="207914" y="270412"/>
                </a:lnTo>
                <a:lnTo>
                  <a:pt x="193727" y="269161"/>
                </a:lnTo>
                <a:lnTo>
                  <a:pt x="155843" y="239159"/>
                </a:lnTo>
                <a:lnTo>
                  <a:pt x="147414" y="192170"/>
                </a:lnTo>
                <a:lnTo>
                  <a:pt x="147362" y="189707"/>
                </a:lnTo>
                <a:lnTo>
                  <a:pt x="148293" y="172286"/>
                </a:lnTo>
                <a:lnTo>
                  <a:pt x="162830" y="131644"/>
                </a:lnTo>
                <a:lnTo>
                  <a:pt x="207914" y="111477"/>
                </a:lnTo>
                <a:lnTo>
                  <a:pt x="414483" y="111477"/>
                </a:lnTo>
                <a:lnTo>
                  <a:pt x="414483" y="83193"/>
                </a:lnTo>
                <a:lnTo>
                  <a:pt x="413495" y="63523"/>
                </a:lnTo>
                <a:lnTo>
                  <a:pt x="412529" y="58050"/>
                </a:lnTo>
                <a:lnTo>
                  <a:pt x="283317" y="58050"/>
                </a:lnTo>
                <a:lnTo>
                  <a:pt x="272210" y="44290"/>
                </a:lnTo>
                <a:lnTo>
                  <a:pt x="231674" y="14361"/>
                </a:lnTo>
                <a:lnTo>
                  <a:pt x="179718" y="895"/>
                </a:lnTo>
                <a:lnTo>
                  <a:pt x="159727" y="0"/>
                </a:lnTo>
                <a:close/>
              </a:path>
              <a:path w="414655" h="551180" extrusionOk="0">
                <a:moveTo>
                  <a:pt x="414483" y="111477"/>
                </a:moveTo>
                <a:lnTo>
                  <a:pt x="207914" y="111477"/>
                </a:lnTo>
                <a:lnTo>
                  <a:pt x="221908" y="112762"/>
                </a:lnTo>
                <a:lnTo>
                  <a:pt x="234264" y="116616"/>
                </a:lnTo>
                <a:lnTo>
                  <a:pt x="266460" y="156702"/>
                </a:lnTo>
                <a:lnTo>
                  <a:pt x="270601" y="189707"/>
                </a:lnTo>
                <a:lnTo>
                  <a:pt x="269640" y="208919"/>
                </a:lnTo>
                <a:lnTo>
                  <a:pt x="255259" y="250572"/>
                </a:lnTo>
                <a:lnTo>
                  <a:pt x="207914" y="270412"/>
                </a:lnTo>
                <a:lnTo>
                  <a:pt x="414483" y="270412"/>
                </a:lnTo>
                <a:lnTo>
                  <a:pt x="414483" y="111477"/>
                </a:lnTo>
                <a:close/>
              </a:path>
              <a:path w="414655" h="551180" extrusionOk="0">
                <a:moveTo>
                  <a:pt x="348039" y="2098"/>
                </a:moveTo>
                <a:lnTo>
                  <a:pt x="306713" y="15769"/>
                </a:lnTo>
                <a:lnTo>
                  <a:pt x="283317" y="58050"/>
                </a:lnTo>
                <a:lnTo>
                  <a:pt x="412529" y="58050"/>
                </a:lnTo>
                <a:lnTo>
                  <a:pt x="398626" y="21586"/>
                </a:lnTo>
                <a:lnTo>
                  <a:pt x="364241" y="3318"/>
                </a:lnTo>
                <a:lnTo>
                  <a:pt x="348039" y="2098"/>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00" name="Google Shape;1000;p15"/>
          <p:cNvSpPr/>
          <p:nvPr/>
        </p:nvSpPr>
        <p:spPr>
          <a:xfrm>
            <a:off x="1007746" y="689488"/>
            <a:ext cx="296545" cy="401955"/>
          </a:xfrm>
          <a:custGeom>
            <a:avLst/>
            <a:gdLst/>
            <a:ahLst/>
            <a:cxnLst/>
            <a:rect l="l" t="t" r="r" b="b"/>
            <a:pathLst>
              <a:path w="296544" h="401955" extrusionOk="0">
                <a:moveTo>
                  <a:pt x="68140" y="2827"/>
                </a:moveTo>
                <a:lnTo>
                  <a:pt x="27744" y="13667"/>
                </a:lnTo>
                <a:lnTo>
                  <a:pt x="4474" y="45259"/>
                </a:lnTo>
                <a:lnTo>
                  <a:pt x="0" y="321715"/>
                </a:lnTo>
                <a:lnTo>
                  <a:pt x="1257" y="339162"/>
                </a:lnTo>
                <a:lnTo>
                  <a:pt x="20104" y="379942"/>
                </a:lnTo>
                <a:lnTo>
                  <a:pt x="58371" y="400041"/>
                </a:lnTo>
                <a:lnTo>
                  <a:pt x="74686" y="401378"/>
                </a:lnTo>
                <a:lnTo>
                  <a:pt x="90921" y="400041"/>
                </a:lnTo>
                <a:lnTo>
                  <a:pt x="129068" y="380256"/>
                </a:lnTo>
                <a:lnTo>
                  <a:pt x="148139" y="340641"/>
                </a:lnTo>
                <a:lnTo>
                  <a:pt x="149411" y="323839"/>
                </a:lnTo>
                <a:lnTo>
                  <a:pt x="149411" y="237165"/>
                </a:lnTo>
                <a:lnTo>
                  <a:pt x="150398" y="218567"/>
                </a:lnTo>
                <a:lnTo>
                  <a:pt x="165243" y="177494"/>
                </a:lnTo>
                <a:lnTo>
                  <a:pt x="203893" y="152588"/>
                </a:lnTo>
                <a:lnTo>
                  <a:pt x="241775" y="140792"/>
                </a:lnTo>
                <a:lnTo>
                  <a:pt x="257246" y="134155"/>
                </a:lnTo>
                <a:lnTo>
                  <a:pt x="269835" y="126630"/>
                </a:lnTo>
                <a:lnTo>
                  <a:pt x="279547" y="118212"/>
                </a:lnTo>
                <a:lnTo>
                  <a:pt x="286772" y="108533"/>
                </a:lnTo>
                <a:lnTo>
                  <a:pt x="287039" y="107946"/>
                </a:lnTo>
                <a:lnTo>
                  <a:pt x="137348" y="107946"/>
                </a:lnTo>
                <a:lnTo>
                  <a:pt x="137348" y="75415"/>
                </a:lnTo>
                <a:lnTo>
                  <a:pt x="127769" y="30824"/>
                </a:lnTo>
                <a:lnTo>
                  <a:pt x="84577" y="3942"/>
                </a:lnTo>
                <a:lnTo>
                  <a:pt x="68140" y="2827"/>
                </a:lnTo>
                <a:close/>
              </a:path>
              <a:path w="296544" h="401955" extrusionOk="0">
                <a:moveTo>
                  <a:pt x="237542" y="0"/>
                </a:moveTo>
                <a:lnTo>
                  <a:pt x="192797" y="14815"/>
                </a:lnTo>
                <a:lnTo>
                  <a:pt x="157155" y="59962"/>
                </a:lnTo>
                <a:lnTo>
                  <a:pt x="137348" y="107946"/>
                </a:lnTo>
                <a:lnTo>
                  <a:pt x="287039" y="107946"/>
                </a:lnTo>
                <a:lnTo>
                  <a:pt x="291936" y="97156"/>
                </a:lnTo>
                <a:lnTo>
                  <a:pt x="295036" y="84106"/>
                </a:lnTo>
                <a:lnTo>
                  <a:pt x="296070" y="69409"/>
                </a:lnTo>
                <a:lnTo>
                  <a:pt x="295100" y="53996"/>
                </a:lnTo>
                <a:lnTo>
                  <a:pt x="280565" y="18420"/>
                </a:lnTo>
                <a:lnTo>
                  <a:pt x="237542" y="0"/>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01" name="Google Shape;1001;p15"/>
          <p:cNvSpPr/>
          <p:nvPr/>
        </p:nvSpPr>
        <p:spPr>
          <a:xfrm>
            <a:off x="1305793" y="685938"/>
            <a:ext cx="412115" cy="412750"/>
          </a:xfrm>
          <a:custGeom>
            <a:avLst/>
            <a:gdLst/>
            <a:ahLst/>
            <a:cxnLst/>
            <a:rect l="l" t="t" r="r" b="b"/>
            <a:pathLst>
              <a:path w="412114" h="412750" extrusionOk="0">
                <a:moveTo>
                  <a:pt x="215151" y="0"/>
                </a:moveTo>
                <a:lnTo>
                  <a:pt x="168014" y="3511"/>
                </a:lnTo>
                <a:lnTo>
                  <a:pt x="126082" y="14043"/>
                </a:lnTo>
                <a:lnTo>
                  <a:pt x="89359" y="31587"/>
                </a:lnTo>
                <a:lnTo>
                  <a:pt x="57849" y="56140"/>
                </a:lnTo>
                <a:lnTo>
                  <a:pt x="32536" y="86727"/>
                </a:lnTo>
                <a:lnTo>
                  <a:pt x="14459" y="122440"/>
                </a:lnTo>
                <a:lnTo>
                  <a:pt x="3614" y="163260"/>
                </a:lnTo>
                <a:lnTo>
                  <a:pt x="0" y="209170"/>
                </a:lnTo>
                <a:lnTo>
                  <a:pt x="3536" y="253483"/>
                </a:lnTo>
                <a:lnTo>
                  <a:pt x="14149" y="292984"/>
                </a:lnTo>
                <a:lnTo>
                  <a:pt x="31842" y="327657"/>
                </a:lnTo>
                <a:lnTo>
                  <a:pt x="56618" y="357488"/>
                </a:lnTo>
                <a:lnTo>
                  <a:pt x="87417" y="381500"/>
                </a:lnTo>
                <a:lnTo>
                  <a:pt x="123195" y="398651"/>
                </a:lnTo>
                <a:lnTo>
                  <a:pt x="163952" y="408942"/>
                </a:lnTo>
                <a:lnTo>
                  <a:pt x="209685" y="412372"/>
                </a:lnTo>
                <a:lnTo>
                  <a:pt x="247942" y="410655"/>
                </a:lnTo>
                <a:lnTo>
                  <a:pt x="313415" y="396931"/>
                </a:lnTo>
                <a:lnTo>
                  <a:pt x="362857" y="370320"/>
                </a:lnTo>
                <a:lnTo>
                  <a:pt x="388261" y="335906"/>
                </a:lnTo>
                <a:lnTo>
                  <a:pt x="391318" y="316840"/>
                </a:lnTo>
                <a:lnTo>
                  <a:pt x="225128" y="316840"/>
                </a:lnTo>
                <a:lnTo>
                  <a:pt x="207561" y="315651"/>
                </a:lnTo>
                <a:lnTo>
                  <a:pt x="169037" y="297829"/>
                </a:lnTo>
                <a:lnTo>
                  <a:pt x="150836" y="258200"/>
                </a:lnTo>
                <a:lnTo>
                  <a:pt x="149071" y="239967"/>
                </a:lnTo>
                <a:lnTo>
                  <a:pt x="347034" y="239653"/>
                </a:lnTo>
                <a:lnTo>
                  <a:pt x="362886" y="238843"/>
                </a:lnTo>
                <a:lnTo>
                  <a:pt x="403129" y="219251"/>
                </a:lnTo>
                <a:lnTo>
                  <a:pt x="411769" y="184769"/>
                </a:lnTo>
                <a:lnTo>
                  <a:pt x="410916" y="168465"/>
                </a:lnTo>
                <a:lnTo>
                  <a:pt x="410027" y="162780"/>
                </a:lnTo>
                <a:lnTo>
                  <a:pt x="149071" y="162780"/>
                </a:lnTo>
                <a:lnTo>
                  <a:pt x="150738" y="146917"/>
                </a:lnTo>
                <a:lnTo>
                  <a:pt x="167529" y="110283"/>
                </a:lnTo>
                <a:lnTo>
                  <a:pt x="213807" y="91322"/>
                </a:lnTo>
                <a:lnTo>
                  <a:pt x="383782" y="91322"/>
                </a:lnTo>
                <a:lnTo>
                  <a:pt x="382108" y="88426"/>
                </a:lnTo>
                <a:lnTo>
                  <a:pt x="346029" y="47172"/>
                </a:lnTo>
                <a:lnTo>
                  <a:pt x="312982" y="24065"/>
                </a:lnTo>
                <a:lnTo>
                  <a:pt x="276240" y="8677"/>
                </a:lnTo>
                <a:lnTo>
                  <a:pt x="236288" y="966"/>
                </a:lnTo>
                <a:lnTo>
                  <a:pt x="215151" y="0"/>
                </a:lnTo>
                <a:close/>
              </a:path>
              <a:path w="412114" h="412750" extrusionOk="0">
                <a:moveTo>
                  <a:pt x="344282" y="272561"/>
                </a:moveTo>
                <a:lnTo>
                  <a:pt x="294349" y="292012"/>
                </a:lnTo>
                <a:lnTo>
                  <a:pt x="288380" y="296007"/>
                </a:lnTo>
                <a:lnTo>
                  <a:pt x="283807" y="298985"/>
                </a:lnTo>
                <a:lnTo>
                  <a:pt x="245644" y="314699"/>
                </a:lnTo>
                <a:lnTo>
                  <a:pt x="225128" y="316840"/>
                </a:lnTo>
                <a:lnTo>
                  <a:pt x="391318" y="316840"/>
                </a:lnTo>
                <a:lnTo>
                  <a:pt x="371082" y="279425"/>
                </a:lnTo>
                <a:lnTo>
                  <a:pt x="354148" y="273324"/>
                </a:lnTo>
                <a:lnTo>
                  <a:pt x="344282" y="272561"/>
                </a:lnTo>
                <a:close/>
              </a:path>
              <a:path w="412114" h="412750" extrusionOk="0">
                <a:moveTo>
                  <a:pt x="383782" y="91322"/>
                </a:moveTo>
                <a:lnTo>
                  <a:pt x="213807" y="91322"/>
                </a:lnTo>
                <a:lnTo>
                  <a:pt x="228560" y="92460"/>
                </a:lnTo>
                <a:lnTo>
                  <a:pt x="241535" y="95862"/>
                </a:lnTo>
                <a:lnTo>
                  <a:pt x="275534" y="131783"/>
                </a:lnTo>
                <a:lnTo>
                  <a:pt x="281608" y="162780"/>
                </a:lnTo>
                <a:lnTo>
                  <a:pt x="410027" y="162780"/>
                </a:lnTo>
                <a:lnTo>
                  <a:pt x="408359" y="152120"/>
                </a:lnTo>
                <a:lnTo>
                  <a:pt x="404099" y="135730"/>
                </a:lnTo>
                <a:lnTo>
                  <a:pt x="398136" y="119292"/>
                </a:lnTo>
                <a:lnTo>
                  <a:pt x="390741" y="103364"/>
                </a:lnTo>
                <a:lnTo>
                  <a:pt x="383782" y="91322"/>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02" name="Google Shape;1002;p15"/>
          <p:cNvSpPr/>
          <p:nvPr/>
        </p:nvSpPr>
        <p:spPr>
          <a:xfrm>
            <a:off x="1759451" y="685931"/>
            <a:ext cx="412750" cy="412750"/>
          </a:xfrm>
          <a:custGeom>
            <a:avLst/>
            <a:gdLst/>
            <a:ahLst/>
            <a:cxnLst/>
            <a:rect l="l" t="t" r="r" b="b"/>
            <a:pathLst>
              <a:path w="412750" h="412750" extrusionOk="0">
                <a:moveTo>
                  <a:pt x="406159" y="92039"/>
                </a:moveTo>
                <a:lnTo>
                  <a:pt x="216546" y="92039"/>
                </a:lnTo>
                <a:lnTo>
                  <a:pt x="227740" y="92558"/>
                </a:lnTo>
                <a:lnTo>
                  <a:pt x="237558" y="94120"/>
                </a:lnTo>
                <a:lnTo>
                  <a:pt x="265788" y="124632"/>
                </a:lnTo>
                <a:lnTo>
                  <a:pt x="260750" y="138468"/>
                </a:lnTo>
                <a:lnTo>
                  <a:pt x="245639" y="149571"/>
                </a:lnTo>
                <a:lnTo>
                  <a:pt x="220460" y="157936"/>
                </a:lnTo>
                <a:lnTo>
                  <a:pt x="185221" y="163559"/>
                </a:lnTo>
                <a:lnTo>
                  <a:pt x="176571" y="164402"/>
                </a:lnTo>
                <a:lnTo>
                  <a:pt x="162111" y="165983"/>
                </a:lnTo>
                <a:lnTo>
                  <a:pt x="116187" y="172814"/>
                </a:lnTo>
                <a:lnTo>
                  <a:pt x="55417" y="191745"/>
                </a:lnTo>
                <a:lnTo>
                  <a:pt x="19560" y="220408"/>
                </a:lnTo>
                <a:lnTo>
                  <a:pt x="2174" y="263070"/>
                </a:lnTo>
                <a:lnTo>
                  <a:pt x="0" y="289901"/>
                </a:lnTo>
                <a:lnTo>
                  <a:pt x="2162" y="317443"/>
                </a:lnTo>
                <a:lnTo>
                  <a:pt x="19454" y="362662"/>
                </a:lnTo>
                <a:lnTo>
                  <a:pt x="53689" y="394344"/>
                </a:lnTo>
                <a:lnTo>
                  <a:pt x="102675" y="410368"/>
                </a:lnTo>
                <a:lnTo>
                  <a:pt x="132536" y="412372"/>
                </a:lnTo>
                <a:lnTo>
                  <a:pt x="155854" y="411310"/>
                </a:lnTo>
                <a:lnTo>
                  <a:pt x="197791" y="402804"/>
                </a:lnTo>
                <a:lnTo>
                  <a:pt x="233505" y="385786"/>
                </a:lnTo>
                <a:lnTo>
                  <a:pt x="263530" y="360138"/>
                </a:lnTo>
                <a:lnTo>
                  <a:pt x="276456" y="344056"/>
                </a:lnTo>
                <a:lnTo>
                  <a:pt x="412249" y="344056"/>
                </a:lnTo>
                <a:lnTo>
                  <a:pt x="412142" y="341699"/>
                </a:lnTo>
                <a:lnTo>
                  <a:pt x="411267" y="325460"/>
                </a:lnTo>
                <a:lnTo>
                  <a:pt x="411106" y="320346"/>
                </a:lnTo>
                <a:lnTo>
                  <a:pt x="192421" y="320346"/>
                </a:lnTo>
                <a:lnTo>
                  <a:pt x="182542" y="319761"/>
                </a:lnTo>
                <a:lnTo>
                  <a:pt x="149441" y="292207"/>
                </a:lnTo>
                <a:lnTo>
                  <a:pt x="148732" y="283895"/>
                </a:lnTo>
                <a:lnTo>
                  <a:pt x="149407" y="276060"/>
                </a:lnTo>
                <a:lnTo>
                  <a:pt x="186576" y="247656"/>
                </a:lnTo>
                <a:lnTo>
                  <a:pt x="211067" y="242991"/>
                </a:lnTo>
                <a:lnTo>
                  <a:pt x="220813" y="241013"/>
                </a:lnTo>
                <a:lnTo>
                  <a:pt x="258067" y="229769"/>
                </a:lnTo>
                <a:lnTo>
                  <a:pt x="264406" y="226899"/>
                </a:lnTo>
                <a:lnTo>
                  <a:pt x="411066" y="226899"/>
                </a:lnTo>
                <a:lnTo>
                  <a:pt x="410994" y="138345"/>
                </a:lnTo>
                <a:lnTo>
                  <a:pt x="410399" y="120199"/>
                </a:lnTo>
                <a:lnTo>
                  <a:pt x="408399" y="102348"/>
                </a:lnTo>
                <a:lnTo>
                  <a:pt x="406159" y="92039"/>
                </a:lnTo>
                <a:close/>
              </a:path>
              <a:path w="412750" h="412750" extrusionOk="0">
                <a:moveTo>
                  <a:pt x="412249" y="344056"/>
                </a:moveTo>
                <a:lnTo>
                  <a:pt x="276456" y="344056"/>
                </a:lnTo>
                <a:lnTo>
                  <a:pt x="279670" y="358780"/>
                </a:lnTo>
                <a:lnTo>
                  <a:pt x="308776" y="397163"/>
                </a:lnTo>
                <a:lnTo>
                  <a:pt x="349107" y="405650"/>
                </a:lnTo>
                <a:lnTo>
                  <a:pt x="363672" y="404842"/>
                </a:lnTo>
                <a:lnTo>
                  <a:pt x="403339" y="385527"/>
                </a:lnTo>
                <a:lnTo>
                  <a:pt x="412435" y="355050"/>
                </a:lnTo>
                <a:lnTo>
                  <a:pt x="412435" y="350100"/>
                </a:lnTo>
                <a:lnTo>
                  <a:pt x="412249" y="344056"/>
                </a:lnTo>
                <a:close/>
              </a:path>
              <a:path w="412750" h="412750" extrusionOk="0">
                <a:moveTo>
                  <a:pt x="411066" y="226899"/>
                </a:moveTo>
                <a:lnTo>
                  <a:pt x="264406" y="226899"/>
                </a:lnTo>
                <a:lnTo>
                  <a:pt x="264607" y="228985"/>
                </a:lnTo>
                <a:lnTo>
                  <a:pt x="264909" y="234124"/>
                </a:lnTo>
                <a:lnTo>
                  <a:pt x="260825" y="279768"/>
                </a:lnTo>
                <a:lnTo>
                  <a:pt x="238185" y="310491"/>
                </a:lnTo>
                <a:lnTo>
                  <a:pt x="192421" y="320346"/>
                </a:lnTo>
                <a:lnTo>
                  <a:pt x="411106" y="320346"/>
                </a:lnTo>
                <a:lnTo>
                  <a:pt x="411066" y="226899"/>
                </a:lnTo>
                <a:close/>
              </a:path>
              <a:path w="412750" h="412750" extrusionOk="0">
                <a:moveTo>
                  <a:pt x="217237" y="0"/>
                </a:moveTo>
                <a:lnTo>
                  <a:pt x="178021" y="1757"/>
                </a:lnTo>
                <a:lnTo>
                  <a:pt x="111057" y="15828"/>
                </a:lnTo>
                <a:lnTo>
                  <a:pt x="60722" y="43141"/>
                </a:lnTo>
                <a:lnTo>
                  <a:pt x="34913" y="78626"/>
                </a:lnTo>
                <a:lnTo>
                  <a:pt x="31689" y="99113"/>
                </a:lnTo>
                <a:lnTo>
                  <a:pt x="32481" y="108345"/>
                </a:lnTo>
                <a:lnTo>
                  <a:pt x="58173" y="142695"/>
                </a:lnTo>
                <a:lnTo>
                  <a:pt x="74033" y="146169"/>
                </a:lnTo>
                <a:lnTo>
                  <a:pt x="90257" y="144405"/>
                </a:lnTo>
                <a:lnTo>
                  <a:pt x="106908" y="139107"/>
                </a:lnTo>
                <a:lnTo>
                  <a:pt x="123990" y="130266"/>
                </a:lnTo>
                <a:lnTo>
                  <a:pt x="141507" y="117872"/>
                </a:lnTo>
                <a:lnTo>
                  <a:pt x="148167" y="112482"/>
                </a:lnTo>
                <a:lnTo>
                  <a:pt x="153067" y="108700"/>
                </a:lnTo>
                <a:lnTo>
                  <a:pt x="190139" y="94032"/>
                </a:lnTo>
                <a:lnTo>
                  <a:pt x="216546" y="92039"/>
                </a:lnTo>
                <a:lnTo>
                  <a:pt x="406159" y="92039"/>
                </a:lnTo>
                <a:lnTo>
                  <a:pt x="405065" y="87004"/>
                </a:lnTo>
                <a:lnTo>
                  <a:pt x="385759" y="52199"/>
                </a:lnTo>
                <a:lnTo>
                  <a:pt x="351188" y="25253"/>
                </a:lnTo>
                <a:lnTo>
                  <a:pt x="302956" y="8506"/>
                </a:lnTo>
                <a:lnTo>
                  <a:pt x="262419" y="2132"/>
                </a:lnTo>
                <a:lnTo>
                  <a:pt x="240407" y="534"/>
                </a:lnTo>
                <a:lnTo>
                  <a:pt x="217237" y="0"/>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03" name="Google Shape;1003;p15"/>
          <p:cNvSpPr/>
          <p:nvPr/>
        </p:nvSpPr>
        <p:spPr>
          <a:xfrm>
            <a:off x="2202088" y="563115"/>
            <a:ext cx="318135" cy="528320"/>
          </a:xfrm>
          <a:custGeom>
            <a:avLst/>
            <a:gdLst/>
            <a:ahLst/>
            <a:cxnLst/>
            <a:rect l="l" t="t" r="r" b="b"/>
            <a:pathLst>
              <a:path w="318135" h="528319" extrusionOk="0">
                <a:moveTo>
                  <a:pt x="222753" y="224776"/>
                </a:moveTo>
                <a:lnTo>
                  <a:pt x="74724" y="224776"/>
                </a:lnTo>
                <a:lnTo>
                  <a:pt x="74829" y="419330"/>
                </a:lnTo>
                <a:lnTo>
                  <a:pt x="81834" y="469264"/>
                </a:lnTo>
                <a:lnTo>
                  <a:pt x="103146" y="502966"/>
                </a:lnTo>
                <a:lnTo>
                  <a:pt x="141994" y="521567"/>
                </a:lnTo>
                <a:lnTo>
                  <a:pt x="201782" y="527757"/>
                </a:lnTo>
                <a:lnTo>
                  <a:pt x="230159" y="526738"/>
                </a:lnTo>
                <a:lnTo>
                  <a:pt x="274473" y="518597"/>
                </a:lnTo>
                <a:lnTo>
                  <a:pt x="311195" y="490417"/>
                </a:lnTo>
                <a:lnTo>
                  <a:pt x="318134" y="459793"/>
                </a:lnTo>
                <a:lnTo>
                  <a:pt x="317462" y="447996"/>
                </a:lnTo>
                <a:lnTo>
                  <a:pt x="292817" y="416065"/>
                </a:lnTo>
                <a:lnTo>
                  <a:pt x="259606" y="413440"/>
                </a:lnTo>
                <a:lnTo>
                  <a:pt x="250618" y="412921"/>
                </a:lnTo>
                <a:lnTo>
                  <a:pt x="222753" y="378761"/>
                </a:lnTo>
                <a:lnTo>
                  <a:pt x="222753" y="224776"/>
                </a:lnTo>
                <a:close/>
              </a:path>
              <a:path w="318135" h="528319" extrusionOk="0">
                <a:moveTo>
                  <a:pt x="270274" y="136657"/>
                </a:moveTo>
                <a:lnTo>
                  <a:pt x="47181" y="136657"/>
                </a:lnTo>
                <a:lnTo>
                  <a:pt x="36618" y="137362"/>
                </a:lnTo>
                <a:lnTo>
                  <a:pt x="3106" y="161597"/>
                </a:lnTo>
                <a:lnTo>
                  <a:pt x="0" y="179806"/>
                </a:lnTo>
                <a:lnTo>
                  <a:pt x="757" y="189849"/>
                </a:lnTo>
                <a:lnTo>
                  <a:pt x="26542" y="221800"/>
                </a:lnTo>
                <a:lnTo>
                  <a:pt x="45812" y="224776"/>
                </a:lnTo>
                <a:lnTo>
                  <a:pt x="271656" y="224776"/>
                </a:lnTo>
                <a:lnTo>
                  <a:pt x="311158" y="206405"/>
                </a:lnTo>
                <a:lnTo>
                  <a:pt x="318134" y="179806"/>
                </a:lnTo>
                <a:lnTo>
                  <a:pt x="317348" y="170127"/>
                </a:lnTo>
                <a:lnTo>
                  <a:pt x="290444" y="139481"/>
                </a:lnTo>
                <a:lnTo>
                  <a:pt x="270274" y="136657"/>
                </a:lnTo>
                <a:close/>
              </a:path>
              <a:path w="318135" h="528319" extrusionOk="0">
                <a:moveTo>
                  <a:pt x="148732" y="0"/>
                </a:moveTo>
                <a:lnTo>
                  <a:pt x="106012" y="11285"/>
                </a:lnTo>
                <a:lnTo>
                  <a:pt x="79806" y="43143"/>
                </a:lnTo>
                <a:lnTo>
                  <a:pt x="74724" y="72588"/>
                </a:lnTo>
                <a:lnTo>
                  <a:pt x="74724" y="136657"/>
                </a:lnTo>
                <a:lnTo>
                  <a:pt x="222753" y="136657"/>
                </a:lnTo>
                <a:lnTo>
                  <a:pt x="222753" y="70452"/>
                </a:lnTo>
                <a:lnTo>
                  <a:pt x="212300" y="27891"/>
                </a:lnTo>
                <a:lnTo>
                  <a:pt x="181012" y="4498"/>
                </a:lnTo>
                <a:lnTo>
                  <a:pt x="148732" y="0"/>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04" name="Google Shape;1004;p15"/>
          <p:cNvSpPr/>
          <p:nvPr/>
        </p:nvSpPr>
        <p:spPr>
          <a:xfrm>
            <a:off x="2587973" y="556051"/>
            <a:ext cx="150495" cy="535305"/>
          </a:xfrm>
          <a:custGeom>
            <a:avLst/>
            <a:gdLst/>
            <a:ahLst/>
            <a:cxnLst/>
            <a:rect l="l" t="t" r="r" b="b"/>
            <a:pathLst>
              <a:path w="150494" h="535305" extrusionOk="0">
                <a:moveTo>
                  <a:pt x="75390" y="0"/>
                </a:moveTo>
                <a:lnTo>
                  <a:pt x="31341" y="12154"/>
                </a:lnTo>
                <a:lnTo>
                  <a:pt x="5077" y="46914"/>
                </a:lnTo>
                <a:lnTo>
                  <a:pt x="0" y="79637"/>
                </a:lnTo>
                <a:lnTo>
                  <a:pt x="0" y="455169"/>
                </a:lnTo>
                <a:lnTo>
                  <a:pt x="11312" y="501970"/>
                </a:lnTo>
                <a:lnTo>
                  <a:pt x="43993" y="529513"/>
                </a:lnTo>
                <a:lnTo>
                  <a:pt x="75390" y="534819"/>
                </a:lnTo>
                <a:lnTo>
                  <a:pt x="91592" y="533492"/>
                </a:lnTo>
                <a:lnTo>
                  <a:pt x="129759" y="513697"/>
                </a:lnTo>
                <a:lnTo>
                  <a:pt x="148796" y="474117"/>
                </a:lnTo>
                <a:lnTo>
                  <a:pt x="150064" y="457305"/>
                </a:lnTo>
                <a:lnTo>
                  <a:pt x="150064" y="77501"/>
                </a:lnTo>
                <a:lnTo>
                  <a:pt x="138736" y="32277"/>
                </a:lnTo>
                <a:lnTo>
                  <a:pt x="106231" y="5230"/>
                </a:lnTo>
                <a:lnTo>
                  <a:pt x="75390" y="0"/>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05" name="Google Shape;1005;p15"/>
          <p:cNvSpPr/>
          <p:nvPr/>
        </p:nvSpPr>
        <p:spPr>
          <a:xfrm>
            <a:off x="2799250" y="685924"/>
            <a:ext cx="412115" cy="412750"/>
          </a:xfrm>
          <a:custGeom>
            <a:avLst/>
            <a:gdLst/>
            <a:ahLst/>
            <a:cxnLst/>
            <a:rect l="l" t="t" r="r" b="b"/>
            <a:pathLst>
              <a:path w="412114" h="412750" extrusionOk="0">
                <a:moveTo>
                  <a:pt x="215176" y="0"/>
                </a:moveTo>
                <a:lnTo>
                  <a:pt x="168037" y="3511"/>
                </a:lnTo>
                <a:lnTo>
                  <a:pt x="126110" y="14044"/>
                </a:lnTo>
                <a:lnTo>
                  <a:pt x="89388" y="31593"/>
                </a:lnTo>
                <a:lnTo>
                  <a:pt x="57862" y="56153"/>
                </a:lnTo>
                <a:lnTo>
                  <a:pt x="32552" y="86745"/>
                </a:lnTo>
                <a:lnTo>
                  <a:pt x="14470" y="122460"/>
                </a:lnTo>
                <a:lnTo>
                  <a:pt x="3618" y="163285"/>
                </a:lnTo>
                <a:lnTo>
                  <a:pt x="0" y="209208"/>
                </a:lnTo>
                <a:lnTo>
                  <a:pt x="3539" y="253515"/>
                </a:lnTo>
                <a:lnTo>
                  <a:pt x="14157" y="293012"/>
                </a:lnTo>
                <a:lnTo>
                  <a:pt x="31858" y="327677"/>
                </a:lnTo>
                <a:lnTo>
                  <a:pt x="56643" y="357488"/>
                </a:lnTo>
                <a:lnTo>
                  <a:pt x="87446" y="381504"/>
                </a:lnTo>
                <a:lnTo>
                  <a:pt x="123219" y="398664"/>
                </a:lnTo>
                <a:lnTo>
                  <a:pt x="163957" y="408963"/>
                </a:lnTo>
                <a:lnTo>
                  <a:pt x="209660" y="412397"/>
                </a:lnTo>
                <a:lnTo>
                  <a:pt x="247935" y="410678"/>
                </a:lnTo>
                <a:lnTo>
                  <a:pt x="313436" y="396940"/>
                </a:lnTo>
                <a:lnTo>
                  <a:pt x="362876" y="370364"/>
                </a:lnTo>
                <a:lnTo>
                  <a:pt x="388285" y="335945"/>
                </a:lnTo>
                <a:lnTo>
                  <a:pt x="391345" y="316840"/>
                </a:lnTo>
                <a:lnTo>
                  <a:pt x="225140" y="316840"/>
                </a:lnTo>
                <a:lnTo>
                  <a:pt x="207579" y="315659"/>
                </a:lnTo>
                <a:lnTo>
                  <a:pt x="169062" y="297879"/>
                </a:lnTo>
                <a:lnTo>
                  <a:pt x="150856" y="258206"/>
                </a:lnTo>
                <a:lnTo>
                  <a:pt x="149097" y="239980"/>
                </a:lnTo>
                <a:lnTo>
                  <a:pt x="347047" y="239653"/>
                </a:lnTo>
                <a:lnTo>
                  <a:pt x="362915" y="238850"/>
                </a:lnTo>
                <a:lnTo>
                  <a:pt x="403143" y="219269"/>
                </a:lnTo>
                <a:lnTo>
                  <a:pt x="411757" y="184769"/>
                </a:lnTo>
                <a:lnTo>
                  <a:pt x="410908" y="168478"/>
                </a:lnTo>
                <a:lnTo>
                  <a:pt x="410032" y="162855"/>
                </a:lnTo>
                <a:lnTo>
                  <a:pt x="149097" y="162843"/>
                </a:lnTo>
                <a:lnTo>
                  <a:pt x="150755" y="146949"/>
                </a:lnTo>
                <a:lnTo>
                  <a:pt x="167504" y="110296"/>
                </a:lnTo>
                <a:lnTo>
                  <a:pt x="213794" y="91348"/>
                </a:lnTo>
                <a:lnTo>
                  <a:pt x="383777" y="91348"/>
                </a:lnTo>
                <a:lnTo>
                  <a:pt x="382105" y="88459"/>
                </a:lnTo>
                <a:lnTo>
                  <a:pt x="346049" y="47185"/>
                </a:lnTo>
                <a:lnTo>
                  <a:pt x="313007" y="24104"/>
                </a:lnTo>
                <a:lnTo>
                  <a:pt x="276265" y="8698"/>
                </a:lnTo>
                <a:lnTo>
                  <a:pt x="236314" y="969"/>
                </a:lnTo>
                <a:lnTo>
                  <a:pt x="215176" y="0"/>
                </a:lnTo>
                <a:close/>
              </a:path>
              <a:path w="412114" h="412750" extrusionOk="0">
                <a:moveTo>
                  <a:pt x="344307" y="272573"/>
                </a:moveTo>
                <a:lnTo>
                  <a:pt x="294386" y="292024"/>
                </a:lnTo>
                <a:lnTo>
                  <a:pt x="283781" y="298998"/>
                </a:lnTo>
                <a:lnTo>
                  <a:pt x="280590" y="300845"/>
                </a:lnTo>
                <a:lnTo>
                  <a:pt x="238978" y="315891"/>
                </a:lnTo>
                <a:lnTo>
                  <a:pt x="225140" y="316840"/>
                </a:lnTo>
                <a:lnTo>
                  <a:pt x="391345" y="316840"/>
                </a:lnTo>
                <a:lnTo>
                  <a:pt x="371103" y="279454"/>
                </a:lnTo>
                <a:lnTo>
                  <a:pt x="354163" y="273339"/>
                </a:lnTo>
                <a:lnTo>
                  <a:pt x="344307" y="272573"/>
                </a:lnTo>
                <a:close/>
              </a:path>
              <a:path w="412114" h="412750" extrusionOk="0">
                <a:moveTo>
                  <a:pt x="383777" y="91348"/>
                </a:moveTo>
                <a:lnTo>
                  <a:pt x="213794" y="91348"/>
                </a:lnTo>
                <a:lnTo>
                  <a:pt x="228578" y="92485"/>
                </a:lnTo>
                <a:lnTo>
                  <a:pt x="241568" y="95887"/>
                </a:lnTo>
                <a:lnTo>
                  <a:pt x="275559" y="131820"/>
                </a:lnTo>
                <a:lnTo>
                  <a:pt x="281645" y="162855"/>
                </a:lnTo>
                <a:lnTo>
                  <a:pt x="410032" y="162855"/>
                </a:lnTo>
                <a:lnTo>
                  <a:pt x="408362" y="152139"/>
                </a:lnTo>
                <a:lnTo>
                  <a:pt x="404118" y="135755"/>
                </a:lnTo>
                <a:lnTo>
                  <a:pt x="398174" y="119330"/>
                </a:lnTo>
                <a:lnTo>
                  <a:pt x="390753" y="103398"/>
                </a:lnTo>
                <a:lnTo>
                  <a:pt x="383777" y="91348"/>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06" name="Google Shape;1006;p15"/>
          <p:cNvSpPr/>
          <p:nvPr/>
        </p:nvSpPr>
        <p:spPr>
          <a:xfrm>
            <a:off x="3252926" y="685931"/>
            <a:ext cx="412750" cy="412750"/>
          </a:xfrm>
          <a:custGeom>
            <a:avLst/>
            <a:gdLst/>
            <a:ahLst/>
            <a:cxnLst/>
            <a:rect l="l" t="t" r="r" b="b"/>
            <a:pathLst>
              <a:path w="412750" h="412750" extrusionOk="0">
                <a:moveTo>
                  <a:pt x="406199" y="92076"/>
                </a:moveTo>
                <a:lnTo>
                  <a:pt x="216583" y="92076"/>
                </a:lnTo>
                <a:lnTo>
                  <a:pt x="227774" y="92590"/>
                </a:lnTo>
                <a:lnTo>
                  <a:pt x="237581" y="94139"/>
                </a:lnTo>
                <a:lnTo>
                  <a:pt x="265776" y="124632"/>
                </a:lnTo>
                <a:lnTo>
                  <a:pt x="260745" y="138472"/>
                </a:lnTo>
                <a:lnTo>
                  <a:pt x="245650" y="149582"/>
                </a:lnTo>
                <a:lnTo>
                  <a:pt x="220485" y="157952"/>
                </a:lnTo>
                <a:lnTo>
                  <a:pt x="185246" y="163571"/>
                </a:lnTo>
                <a:lnTo>
                  <a:pt x="162163" y="165996"/>
                </a:lnTo>
                <a:lnTo>
                  <a:pt x="156359" y="166713"/>
                </a:lnTo>
                <a:lnTo>
                  <a:pt x="116210" y="172814"/>
                </a:lnTo>
                <a:lnTo>
                  <a:pt x="55429" y="191745"/>
                </a:lnTo>
                <a:lnTo>
                  <a:pt x="19560" y="220419"/>
                </a:lnTo>
                <a:lnTo>
                  <a:pt x="2172" y="263079"/>
                </a:lnTo>
                <a:lnTo>
                  <a:pt x="0" y="289913"/>
                </a:lnTo>
                <a:lnTo>
                  <a:pt x="2160" y="317459"/>
                </a:lnTo>
                <a:lnTo>
                  <a:pt x="19459" y="362666"/>
                </a:lnTo>
                <a:lnTo>
                  <a:pt x="53700" y="394349"/>
                </a:lnTo>
                <a:lnTo>
                  <a:pt x="102692" y="410370"/>
                </a:lnTo>
                <a:lnTo>
                  <a:pt x="132573" y="412372"/>
                </a:lnTo>
                <a:lnTo>
                  <a:pt x="155896" y="411313"/>
                </a:lnTo>
                <a:lnTo>
                  <a:pt x="197815" y="402815"/>
                </a:lnTo>
                <a:lnTo>
                  <a:pt x="233525" y="385786"/>
                </a:lnTo>
                <a:lnTo>
                  <a:pt x="263562" y="360138"/>
                </a:lnTo>
                <a:lnTo>
                  <a:pt x="276494" y="344056"/>
                </a:lnTo>
                <a:lnTo>
                  <a:pt x="412290" y="344056"/>
                </a:lnTo>
                <a:lnTo>
                  <a:pt x="412180" y="341710"/>
                </a:lnTo>
                <a:lnTo>
                  <a:pt x="411304" y="325497"/>
                </a:lnTo>
                <a:lnTo>
                  <a:pt x="411144" y="320346"/>
                </a:lnTo>
                <a:lnTo>
                  <a:pt x="192446" y="320346"/>
                </a:lnTo>
                <a:lnTo>
                  <a:pt x="182569" y="319761"/>
                </a:lnTo>
                <a:lnTo>
                  <a:pt x="149469" y="292234"/>
                </a:lnTo>
                <a:lnTo>
                  <a:pt x="148757" y="283895"/>
                </a:lnTo>
                <a:lnTo>
                  <a:pt x="149432" y="276071"/>
                </a:lnTo>
                <a:lnTo>
                  <a:pt x="186632" y="247662"/>
                </a:lnTo>
                <a:lnTo>
                  <a:pt x="211098" y="242997"/>
                </a:lnTo>
                <a:lnTo>
                  <a:pt x="220827" y="241015"/>
                </a:lnTo>
                <a:lnTo>
                  <a:pt x="258108" y="229769"/>
                </a:lnTo>
                <a:lnTo>
                  <a:pt x="264444" y="226899"/>
                </a:lnTo>
                <a:lnTo>
                  <a:pt x="411103" y="226899"/>
                </a:lnTo>
                <a:lnTo>
                  <a:pt x="411031" y="138353"/>
                </a:lnTo>
                <a:lnTo>
                  <a:pt x="410438" y="120212"/>
                </a:lnTo>
                <a:lnTo>
                  <a:pt x="408439" y="102372"/>
                </a:lnTo>
                <a:lnTo>
                  <a:pt x="406199" y="92076"/>
                </a:lnTo>
                <a:close/>
              </a:path>
              <a:path w="412750" h="412750" extrusionOk="0">
                <a:moveTo>
                  <a:pt x="412290" y="344056"/>
                </a:moveTo>
                <a:lnTo>
                  <a:pt x="276494" y="344056"/>
                </a:lnTo>
                <a:lnTo>
                  <a:pt x="279704" y="358781"/>
                </a:lnTo>
                <a:lnTo>
                  <a:pt x="308835" y="397190"/>
                </a:lnTo>
                <a:lnTo>
                  <a:pt x="349132" y="405650"/>
                </a:lnTo>
                <a:lnTo>
                  <a:pt x="363698" y="404844"/>
                </a:lnTo>
                <a:lnTo>
                  <a:pt x="403380" y="385529"/>
                </a:lnTo>
                <a:lnTo>
                  <a:pt x="412498" y="355050"/>
                </a:lnTo>
                <a:lnTo>
                  <a:pt x="412498" y="350100"/>
                </a:lnTo>
                <a:lnTo>
                  <a:pt x="412290" y="344056"/>
                </a:lnTo>
                <a:close/>
              </a:path>
              <a:path w="412750" h="412750" extrusionOk="0">
                <a:moveTo>
                  <a:pt x="411103" y="226899"/>
                </a:moveTo>
                <a:lnTo>
                  <a:pt x="264444" y="226899"/>
                </a:lnTo>
                <a:lnTo>
                  <a:pt x="264695" y="228985"/>
                </a:lnTo>
                <a:lnTo>
                  <a:pt x="264808" y="231423"/>
                </a:lnTo>
                <a:lnTo>
                  <a:pt x="264877" y="232414"/>
                </a:lnTo>
                <a:lnTo>
                  <a:pt x="264982" y="247662"/>
                </a:lnTo>
                <a:lnTo>
                  <a:pt x="264033" y="264104"/>
                </a:lnTo>
                <a:lnTo>
                  <a:pt x="248122" y="302855"/>
                </a:lnTo>
                <a:lnTo>
                  <a:pt x="210392" y="319254"/>
                </a:lnTo>
                <a:lnTo>
                  <a:pt x="192446" y="320346"/>
                </a:lnTo>
                <a:lnTo>
                  <a:pt x="411144" y="320346"/>
                </a:lnTo>
                <a:lnTo>
                  <a:pt x="411103" y="226899"/>
                </a:lnTo>
                <a:close/>
              </a:path>
              <a:path w="412750" h="412750" extrusionOk="0">
                <a:moveTo>
                  <a:pt x="217275" y="0"/>
                </a:moveTo>
                <a:lnTo>
                  <a:pt x="178042" y="1760"/>
                </a:lnTo>
                <a:lnTo>
                  <a:pt x="111089" y="15844"/>
                </a:lnTo>
                <a:lnTo>
                  <a:pt x="60751" y="43163"/>
                </a:lnTo>
                <a:lnTo>
                  <a:pt x="34908" y="78670"/>
                </a:lnTo>
                <a:lnTo>
                  <a:pt x="31676" y="99176"/>
                </a:lnTo>
                <a:lnTo>
                  <a:pt x="32474" y="108410"/>
                </a:lnTo>
                <a:lnTo>
                  <a:pt x="58210" y="142720"/>
                </a:lnTo>
                <a:lnTo>
                  <a:pt x="74033" y="146219"/>
                </a:lnTo>
                <a:lnTo>
                  <a:pt x="90267" y="144448"/>
                </a:lnTo>
                <a:lnTo>
                  <a:pt x="106919" y="139139"/>
                </a:lnTo>
                <a:lnTo>
                  <a:pt x="123999" y="130295"/>
                </a:lnTo>
                <a:lnTo>
                  <a:pt x="141520" y="117923"/>
                </a:lnTo>
                <a:lnTo>
                  <a:pt x="148204" y="112482"/>
                </a:lnTo>
                <a:lnTo>
                  <a:pt x="153092" y="108700"/>
                </a:lnTo>
                <a:lnTo>
                  <a:pt x="190187" y="94048"/>
                </a:lnTo>
                <a:lnTo>
                  <a:pt x="216583" y="92076"/>
                </a:lnTo>
                <a:lnTo>
                  <a:pt x="406199" y="92076"/>
                </a:lnTo>
                <a:lnTo>
                  <a:pt x="405103" y="87036"/>
                </a:lnTo>
                <a:lnTo>
                  <a:pt x="385802" y="52207"/>
                </a:lnTo>
                <a:lnTo>
                  <a:pt x="351205" y="25270"/>
                </a:lnTo>
                <a:lnTo>
                  <a:pt x="303006" y="8556"/>
                </a:lnTo>
                <a:lnTo>
                  <a:pt x="262454" y="2139"/>
                </a:lnTo>
                <a:lnTo>
                  <a:pt x="240440" y="534"/>
                </a:lnTo>
                <a:lnTo>
                  <a:pt x="217275" y="0"/>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07" name="Google Shape;1007;p15"/>
          <p:cNvSpPr/>
          <p:nvPr/>
        </p:nvSpPr>
        <p:spPr>
          <a:xfrm>
            <a:off x="3747224" y="689500"/>
            <a:ext cx="296545" cy="401955"/>
          </a:xfrm>
          <a:custGeom>
            <a:avLst/>
            <a:gdLst/>
            <a:ahLst/>
            <a:cxnLst/>
            <a:rect l="l" t="t" r="r" b="b"/>
            <a:pathLst>
              <a:path w="296545" h="401955" extrusionOk="0">
                <a:moveTo>
                  <a:pt x="68165" y="2902"/>
                </a:moveTo>
                <a:lnTo>
                  <a:pt x="27779" y="13689"/>
                </a:lnTo>
                <a:lnTo>
                  <a:pt x="4471" y="45276"/>
                </a:lnTo>
                <a:lnTo>
                  <a:pt x="0" y="321753"/>
                </a:lnTo>
                <a:lnTo>
                  <a:pt x="1263" y="339200"/>
                </a:lnTo>
                <a:lnTo>
                  <a:pt x="20129" y="379980"/>
                </a:lnTo>
                <a:lnTo>
                  <a:pt x="58399" y="400093"/>
                </a:lnTo>
                <a:lnTo>
                  <a:pt x="74724" y="401441"/>
                </a:lnTo>
                <a:lnTo>
                  <a:pt x="90897" y="400114"/>
                </a:lnTo>
                <a:lnTo>
                  <a:pt x="129118" y="380306"/>
                </a:lnTo>
                <a:lnTo>
                  <a:pt x="148152" y="340679"/>
                </a:lnTo>
                <a:lnTo>
                  <a:pt x="149423" y="323889"/>
                </a:lnTo>
                <a:lnTo>
                  <a:pt x="149423" y="237165"/>
                </a:lnTo>
                <a:lnTo>
                  <a:pt x="150409" y="218562"/>
                </a:lnTo>
                <a:lnTo>
                  <a:pt x="165255" y="177531"/>
                </a:lnTo>
                <a:lnTo>
                  <a:pt x="203948" y="152591"/>
                </a:lnTo>
                <a:lnTo>
                  <a:pt x="241805" y="140790"/>
                </a:lnTo>
                <a:lnTo>
                  <a:pt x="257272" y="134154"/>
                </a:lnTo>
                <a:lnTo>
                  <a:pt x="269870" y="126636"/>
                </a:lnTo>
                <a:lnTo>
                  <a:pt x="279597" y="118237"/>
                </a:lnTo>
                <a:lnTo>
                  <a:pt x="286806" y="108545"/>
                </a:lnTo>
                <a:lnTo>
                  <a:pt x="287066" y="107971"/>
                </a:lnTo>
                <a:lnTo>
                  <a:pt x="137386" y="107971"/>
                </a:lnTo>
                <a:lnTo>
                  <a:pt x="137386" y="75402"/>
                </a:lnTo>
                <a:lnTo>
                  <a:pt x="127802" y="30829"/>
                </a:lnTo>
                <a:lnTo>
                  <a:pt x="84606" y="4004"/>
                </a:lnTo>
                <a:lnTo>
                  <a:pt x="68165" y="2902"/>
                </a:lnTo>
                <a:close/>
              </a:path>
              <a:path w="296545" h="401955" extrusionOk="0">
                <a:moveTo>
                  <a:pt x="237567" y="0"/>
                </a:moveTo>
                <a:lnTo>
                  <a:pt x="192836" y="14805"/>
                </a:lnTo>
                <a:lnTo>
                  <a:pt x="157179" y="59968"/>
                </a:lnTo>
                <a:lnTo>
                  <a:pt x="137386" y="107971"/>
                </a:lnTo>
                <a:lnTo>
                  <a:pt x="287066" y="107971"/>
                </a:lnTo>
                <a:lnTo>
                  <a:pt x="291958" y="97181"/>
                </a:lnTo>
                <a:lnTo>
                  <a:pt x="295051" y="84134"/>
                </a:lnTo>
                <a:lnTo>
                  <a:pt x="296083" y="69396"/>
                </a:lnTo>
                <a:lnTo>
                  <a:pt x="295116" y="53990"/>
                </a:lnTo>
                <a:lnTo>
                  <a:pt x="280602" y="18407"/>
                </a:lnTo>
                <a:lnTo>
                  <a:pt x="237567" y="0"/>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08" name="Google Shape;1008;p15"/>
          <p:cNvSpPr/>
          <p:nvPr/>
        </p:nvSpPr>
        <p:spPr>
          <a:xfrm>
            <a:off x="4065262" y="689550"/>
            <a:ext cx="403860" cy="401955"/>
          </a:xfrm>
          <a:custGeom>
            <a:avLst/>
            <a:gdLst/>
            <a:ahLst/>
            <a:cxnLst/>
            <a:rect l="l" t="t" r="r" b="b"/>
            <a:pathLst>
              <a:path w="403860" h="401955" extrusionOk="0">
                <a:moveTo>
                  <a:pt x="67461" y="2776"/>
                </a:moveTo>
                <a:lnTo>
                  <a:pt x="26818" y="13325"/>
                </a:lnTo>
                <a:lnTo>
                  <a:pt x="4306" y="44741"/>
                </a:lnTo>
                <a:lnTo>
                  <a:pt x="0" y="76759"/>
                </a:lnTo>
                <a:lnTo>
                  <a:pt x="0" y="321653"/>
                </a:lnTo>
                <a:lnTo>
                  <a:pt x="11147" y="368486"/>
                </a:lnTo>
                <a:lnTo>
                  <a:pt x="43244" y="396050"/>
                </a:lnTo>
                <a:lnTo>
                  <a:pt x="74045" y="401390"/>
                </a:lnTo>
                <a:lnTo>
                  <a:pt x="90136" y="400036"/>
                </a:lnTo>
                <a:lnTo>
                  <a:pt x="128251" y="380118"/>
                </a:lnTo>
                <a:lnTo>
                  <a:pt x="147440" y="340474"/>
                </a:lnTo>
                <a:lnTo>
                  <a:pt x="148783" y="195009"/>
                </a:lnTo>
                <a:lnTo>
                  <a:pt x="149581" y="178000"/>
                </a:lnTo>
                <a:lnTo>
                  <a:pt x="162478" y="138002"/>
                </a:lnTo>
                <a:lnTo>
                  <a:pt x="204471" y="118928"/>
                </a:lnTo>
                <a:lnTo>
                  <a:pt x="400505" y="118928"/>
                </a:lnTo>
                <a:lnTo>
                  <a:pt x="400071" y="114982"/>
                </a:lnTo>
                <a:lnTo>
                  <a:pt x="397838" y="102135"/>
                </a:lnTo>
                <a:lnTo>
                  <a:pt x="394902" y="90130"/>
                </a:lnTo>
                <a:lnTo>
                  <a:pt x="391280" y="78966"/>
                </a:lnTo>
                <a:lnTo>
                  <a:pt x="388902" y="73241"/>
                </a:lnTo>
                <a:lnTo>
                  <a:pt x="135991" y="73241"/>
                </a:lnTo>
                <a:lnTo>
                  <a:pt x="134595" y="57091"/>
                </a:lnTo>
                <a:lnTo>
                  <a:pt x="117759" y="20895"/>
                </a:lnTo>
                <a:lnTo>
                  <a:pt x="82883" y="3908"/>
                </a:lnTo>
                <a:lnTo>
                  <a:pt x="67461" y="2776"/>
                </a:lnTo>
                <a:close/>
              </a:path>
              <a:path w="403860" h="401955" extrusionOk="0">
                <a:moveTo>
                  <a:pt x="400505" y="118928"/>
                </a:moveTo>
                <a:lnTo>
                  <a:pt x="204471" y="118928"/>
                </a:lnTo>
                <a:lnTo>
                  <a:pt x="217400" y="119951"/>
                </a:lnTo>
                <a:lnTo>
                  <a:pt x="228266" y="123026"/>
                </a:lnTo>
                <a:lnTo>
                  <a:pt x="252270" y="158654"/>
                </a:lnTo>
                <a:lnTo>
                  <a:pt x="255108" y="316061"/>
                </a:lnTo>
                <a:lnTo>
                  <a:pt x="256325" y="335538"/>
                </a:lnTo>
                <a:lnTo>
                  <a:pt x="274559" y="379389"/>
                </a:lnTo>
                <a:lnTo>
                  <a:pt x="313343" y="400015"/>
                </a:lnTo>
                <a:lnTo>
                  <a:pt x="330511" y="401390"/>
                </a:lnTo>
                <a:lnTo>
                  <a:pt x="347476" y="400036"/>
                </a:lnTo>
                <a:lnTo>
                  <a:pt x="385269" y="379728"/>
                </a:lnTo>
                <a:lnTo>
                  <a:pt x="402688" y="335807"/>
                </a:lnTo>
                <a:lnTo>
                  <a:pt x="403853" y="316061"/>
                </a:lnTo>
                <a:lnTo>
                  <a:pt x="403853" y="195009"/>
                </a:lnTo>
                <a:lnTo>
                  <a:pt x="403614" y="169960"/>
                </a:lnTo>
                <a:lnTo>
                  <a:pt x="402900" y="148267"/>
                </a:lnTo>
                <a:lnTo>
                  <a:pt x="401717" y="129939"/>
                </a:lnTo>
                <a:lnTo>
                  <a:pt x="400505" y="118928"/>
                </a:lnTo>
                <a:close/>
              </a:path>
              <a:path w="403860" h="401955" extrusionOk="0">
                <a:moveTo>
                  <a:pt x="267836" y="0"/>
                </a:moveTo>
                <a:lnTo>
                  <a:pt x="226238" y="4455"/>
                </a:lnTo>
                <a:lnTo>
                  <a:pt x="175405" y="27986"/>
                </a:lnTo>
                <a:lnTo>
                  <a:pt x="147954" y="55707"/>
                </a:lnTo>
                <a:lnTo>
                  <a:pt x="135991" y="73241"/>
                </a:lnTo>
                <a:lnTo>
                  <a:pt x="388902" y="73241"/>
                </a:lnTo>
                <a:lnTo>
                  <a:pt x="367611" y="39460"/>
                </a:lnTo>
                <a:lnTo>
                  <a:pt x="324324" y="10023"/>
                </a:lnTo>
                <a:lnTo>
                  <a:pt x="267836" y="0"/>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09" name="Google Shape;1009;p15"/>
          <p:cNvSpPr/>
          <p:nvPr/>
        </p:nvSpPr>
        <p:spPr>
          <a:xfrm>
            <a:off x="4546865" y="527088"/>
            <a:ext cx="150495" cy="563880"/>
          </a:xfrm>
          <a:custGeom>
            <a:avLst/>
            <a:gdLst/>
            <a:ahLst/>
            <a:cxnLst/>
            <a:rect l="l" t="t" r="r" b="b"/>
            <a:pathLst>
              <a:path w="150495" h="563880" extrusionOk="0">
                <a:moveTo>
                  <a:pt x="75314" y="0"/>
                </a:moveTo>
                <a:lnTo>
                  <a:pt x="38307" y="11709"/>
                </a:lnTo>
                <a:lnTo>
                  <a:pt x="12880" y="43693"/>
                </a:lnTo>
                <a:lnTo>
                  <a:pt x="7890" y="70439"/>
                </a:lnTo>
                <a:lnTo>
                  <a:pt x="9138" y="84082"/>
                </a:lnTo>
                <a:lnTo>
                  <a:pt x="27831" y="119267"/>
                </a:lnTo>
                <a:lnTo>
                  <a:pt x="62055" y="138483"/>
                </a:lnTo>
                <a:lnTo>
                  <a:pt x="75314" y="139761"/>
                </a:lnTo>
                <a:lnTo>
                  <a:pt x="88809" y="138483"/>
                </a:lnTo>
                <a:lnTo>
                  <a:pt x="123225" y="119430"/>
                </a:lnTo>
                <a:lnTo>
                  <a:pt x="141920" y="84250"/>
                </a:lnTo>
                <a:lnTo>
                  <a:pt x="143166" y="70439"/>
                </a:lnTo>
                <a:lnTo>
                  <a:pt x="141920" y="56424"/>
                </a:lnTo>
                <a:lnTo>
                  <a:pt x="123225" y="20682"/>
                </a:lnTo>
                <a:lnTo>
                  <a:pt x="88789" y="1289"/>
                </a:lnTo>
                <a:lnTo>
                  <a:pt x="75314" y="0"/>
                </a:lnTo>
                <a:close/>
              </a:path>
              <a:path w="150495" h="563880" extrusionOk="0">
                <a:moveTo>
                  <a:pt x="75314" y="165971"/>
                </a:moveTo>
                <a:lnTo>
                  <a:pt x="31324" y="178116"/>
                </a:lnTo>
                <a:lnTo>
                  <a:pt x="5055" y="212849"/>
                </a:lnTo>
                <a:lnTo>
                  <a:pt x="0" y="245596"/>
                </a:lnTo>
                <a:lnTo>
                  <a:pt x="0" y="484169"/>
                </a:lnTo>
                <a:lnTo>
                  <a:pt x="11391" y="530725"/>
                </a:lnTo>
                <a:lnTo>
                  <a:pt x="44178" y="558471"/>
                </a:lnTo>
                <a:lnTo>
                  <a:pt x="75314" y="563857"/>
                </a:lnTo>
                <a:lnTo>
                  <a:pt x="91523" y="562530"/>
                </a:lnTo>
                <a:lnTo>
                  <a:pt x="129734" y="542747"/>
                </a:lnTo>
                <a:lnTo>
                  <a:pt x="148819" y="503100"/>
                </a:lnTo>
                <a:lnTo>
                  <a:pt x="150089" y="486318"/>
                </a:lnTo>
                <a:lnTo>
                  <a:pt x="150089" y="243498"/>
                </a:lnTo>
                <a:lnTo>
                  <a:pt x="138740" y="198474"/>
                </a:lnTo>
                <a:lnTo>
                  <a:pt x="106223" y="171242"/>
                </a:lnTo>
                <a:lnTo>
                  <a:pt x="75314" y="165971"/>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10" name="Google Shape;1010;p15"/>
          <p:cNvSpPr/>
          <p:nvPr/>
        </p:nvSpPr>
        <p:spPr>
          <a:xfrm>
            <a:off x="4778135" y="689550"/>
            <a:ext cx="403860" cy="401955"/>
          </a:xfrm>
          <a:custGeom>
            <a:avLst/>
            <a:gdLst/>
            <a:ahLst/>
            <a:cxnLst/>
            <a:rect l="l" t="t" r="r" b="b"/>
            <a:pathLst>
              <a:path w="403860" h="401955" extrusionOk="0">
                <a:moveTo>
                  <a:pt x="67424" y="2852"/>
                </a:moveTo>
                <a:lnTo>
                  <a:pt x="26784" y="13337"/>
                </a:lnTo>
                <a:lnTo>
                  <a:pt x="4286" y="44755"/>
                </a:lnTo>
                <a:lnTo>
                  <a:pt x="0" y="76759"/>
                </a:lnTo>
                <a:lnTo>
                  <a:pt x="0" y="321703"/>
                </a:lnTo>
                <a:lnTo>
                  <a:pt x="11115" y="368487"/>
                </a:lnTo>
                <a:lnTo>
                  <a:pt x="43215" y="396050"/>
                </a:lnTo>
                <a:lnTo>
                  <a:pt x="73995" y="401390"/>
                </a:lnTo>
                <a:lnTo>
                  <a:pt x="90101" y="400036"/>
                </a:lnTo>
                <a:lnTo>
                  <a:pt x="128188" y="380118"/>
                </a:lnTo>
                <a:lnTo>
                  <a:pt x="147404" y="340474"/>
                </a:lnTo>
                <a:lnTo>
                  <a:pt x="148749" y="195009"/>
                </a:lnTo>
                <a:lnTo>
                  <a:pt x="149542" y="178032"/>
                </a:lnTo>
                <a:lnTo>
                  <a:pt x="162466" y="138014"/>
                </a:lnTo>
                <a:lnTo>
                  <a:pt x="204471" y="118928"/>
                </a:lnTo>
                <a:lnTo>
                  <a:pt x="400458" y="118928"/>
                </a:lnTo>
                <a:lnTo>
                  <a:pt x="400021" y="114982"/>
                </a:lnTo>
                <a:lnTo>
                  <a:pt x="397797" y="102135"/>
                </a:lnTo>
                <a:lnTo>
                  <a:pt x="394864" y="90130"/>
                </a:lnTo>
                <a:lnTo>
                  <a:pt x="391237" y="78966"/>
                </a:lnTo>
                <a:lnTo>
                  <a:pt x="388848" y="73241"/>
                </a:lnTo>
                <a:lnTo>
                  <a:pt x="135979" y="73241"/>
                </a:lnTo>
                <a:lnTo>
                  <a:pt x="134566" y="57091"/>
                </a:lnTo>
                <a:lnTo>
                  <a:pt x="117709" y="20895"/>
                </a:lnTo>
                <a:lnTo>
                  <a:pt x="82838" y="3971"/>
                </a:lnTo>
                <a:lnTo>
                  <a:pt x="67424" y="2852"/>
                </a:lnTo>
                <a:close/>
              </a:path>
              <a:path w="403860" h="401955" extrusionOk="0">
                <a:moveTo>
                  <a:pt x="400458" y="118928"/>
                </a:moveTo>
                <a:lnTo>
                  <a:pt x="204471" y="118928"/>
                </a:lnTo>
                <a:lnTo>
                  <a:pt x="217384" y="119957"/>
                </a:lnTo>
                <a:lnTo>
                  <a:pt x="228227" y="123040"/>
                </a:lnTo>
                <a:lnTo>
                  <a:pt x="252235" y="158663"/>
                </a:lnTo>
                <a:lnTo>
                  <a:pt x="255070" y="316061"/>
                </a:lnTo>
                <a:lnTo>
                  <a:pt x="256286" y="335544"/>
                </a:lnTo>
                <a:lnTo>
                  <a:pt x="274508" y="379389"/>
                </a:lnTo>
                <a:lnTo>
                  <a:pt x="313311" y="400015"/>
                </a:lnTo>
                <a:lnTo>
                  <a:pt x="330498" y="401390"/>
                </a:lnTo>
                <a:lnTo>
                  <a:pt x="347460" y="400036"/>
                </a:lnTo>
                <a:lnTo>
                  <a:pt x="385244" y="379728"/>
                </a:lnTo>
                <a:lnTo>
                  <a:pt x="402642" y="335828"/>
                </a:lnTo>
                <a:lnTo>
                  <a:pt x="403803" y="316061"/>
                </a:lnTo>
                <a:lnTo>
                  <a:pt x="403803" y="195009"/>
                </a:lnTo>
                <a:lnTo>
                  <a:pt x="403567" y="169961"/>
                </a:lnTo>
                <a:lnTo>
                  <a:pt x="402859" y="148272"/>
                </a:lnTo>
                <a:lnTo>
                  <a:pt x="401677" y="129944"/>
                </a:lnTo>
                <a:lnTo>
                  <a:pt x="400458" y="118928"/>
                </a:lnTo>
                <a:close/>
              </a:path>
              <a:path w="403860" h="401955" extrusionOk="0">
                <a:moveTo>
                  <a:pt x="267786" y="0"/>
                </a:moveTo>
                <a:lnTo>
                  <a:pt x="226196" y="4460"/>
                </a:lnTo>
                <a:lnTo>
                  <a:pt x="175377" y="28023"/>
                </a:lnTo>
                <a:lnTo>
                  <a:pt x="147919" y="55715"/>
                </a:lnTo>
                <a:lnTo>
                  <a:pt x="135979" y="73241"/>
                </a:lnTo>
                <a:lnTo>
                  <a:pt x="388848" y="73241"/>
                </a:lnTo>
                <a:lnTo>
                  <a:pt x="367567" y="39484"/>
                </a:lnTo>
                <a:lnTo>
                  <a:pt x="324285" y="10039"/>
                </a:lnTo>
                <a:lnTo>
                  <a:pt x="267786" y="0"/>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11" name="Google Shape;1011;p15"/>
          <p:cNvSpPr/>
          <p:nvPr/>
        </p:nvSpPr>
        <p:spPr>
          <a:xfrm>
            <a:off x="5238647" y="689551"/>
            <a:ext cx="414655" cy="551180"/>
          </a:xfrm>
          <a:custGeom>
            <a:avLst/>
            <a:gdLst/>
            <a:ahLst/>
            <a:cxnLst/>
            <a:rect l="l" t="t" r="r" b="b"/>
            <a:pathLst>
              <a:path w="414654" h="551180" extrusionOk="0">
                <a:moveTo>
                  <a:pt x="72324" y="404544"/>
                </a:moveTo>
                <a:lnTo>
                  <a:pt x="64044" y="404544"/>
                </a:lnTo>
                <a:lnTo>
                  <a:pt x="52736" y="405479"/>
                </a:lnTo>
                <a:lnTo>
                  <a:pt x="19245" y="427650"/>
                </a:lnTo>
                <a:lnTo>
                  <a:pt x="11044" y="458687"/>
                </a:lnTo>
                <a:lnTo>
                  <a:pt x="14133" y="478670"/>
                </a:lnTo>
                <a:lnTo>
                  <a:pt x="38842" y="512203"/>
                </a:lnTo>
                <a:lnTo>
                  <a:pt x="87346" y="536659"/>
                </a:lnTo>
                <a:lnTo>
                  <a:pt x="154382" y="549140"/>
                </a:lnTo>
                <a:lnTo>
                  <a:pt x="194532" y="550701"/>
                </a:lnTo>
                <a:lnTo>
                  <a:pt x="246562" y="547802"/>
                </a:lnTo>
                <a:lnTo>
                  <a:pt x="291515" y="539108"/>
                </a:lnTo>
                <a:lnTo>
                  <a:pt x="329372" y="524626"/>
                </a:lnTo>
                <a:lnTo>
                  <a:pt x="383901" y="478136"/>
                </a:lnTo>
                <a:lnTo>
                  <a:pt x="396024" y="455119"/>
                </a:lnTo>
                <a:lnTo>
                  <a:pt x="197962" y="455119"/>
                </a:lnTo>
                <a:lnTo>
                  <a:pt x="188148" y="454742"/>
                </a:lnTo>
                <a:lnTo>
                  <a:pt x="141724" y="440548"/>
                </a:lnTo>
                <a:lnTo>
                  <a:pt x="110620" y="420833"/>
                </a:lnTo>
                <a:lnTo>
                  <a:pt x="102337" y="415870"/>
                </a:lnTo>
                <a:lnTo>
                  <a:pt x="94971" y="411970"/>
                </a:lnTo>
                <a:lnTo>
                  <a:pt x="88520" y="409130"/>
                </a:lnTo>
                <a:lnTo>
                  <a:pt x="80454" y="406039"/>
                </a:lnTo>
                <a:lnTo>
                  <a:pt x="72324" y="404544"/>
                </a:lnTo>
                <a:close/>
              </a:path>
              <a:path w="414654" h="551180" extrusionOk="0">
                <a:moveTo>
                  <a:pt x="414508" y="340462"/>
                </a:moveTo>
                <a:lnTo>
                  <a:pt x="271279" y="340462"/>
                </a:lnTo>
                <a:lnTo>
                  <a:pt x="271279" y="382593"/>
                </a:lnTo>
                <a:lnTo>
                  <a:pt x="270142" y="399521"/>
                </a:lnTo>
                <a:lnTo>
                  <a:pt x="253035" y="436912"/>
                </a:lnTo>
                <a:lnTo>
                  <a:pt x="215208" y="453991"/>
                </a:lnTo>
                <a:lnTo>
                  <a:pt x="197962" y="455119"/>
                </a:lnTo>
                <a:lnTo>
                  <a:pt x="396024" y="455119"/>
                </a:lnTo>
                <a:lnTo>
                  <a:pt x="400900" y="445860"/>
                </a:lnTo>
                <a:lnTo>
                  <a:pt x="411105" y="407526"/>
                </a:lnTo>
                <a:lnTo>
                  <a:pt x="414467" y="363672"/>
                </a:lnTo>
                <a:lnTo>
                  <a:pt x="414508" y="340462"/>
                </a:lnTo>
                <a:close/>
              </a:path>
              <a:path w="414654" h="551180" extrusionOk="0">
                <a:moveTo>
                  <a:pt x="159727" y="0"/>
                </a:moveTo>
                <a:lnTo>
                  <a:pt x="94373" y="13026"/>
                </a:lnTo>
                <a:lnTo>
                  <a:pt x="43575" y="52145"/>
                </a:lnTo>
                <a:lnTo>
                  <a:pt x="10893" y="113278"/>
                </a:lnTo>
                <a:lnTo>
                  <a:pt x="2723" y="150499"/>
                </a:lnTo>
                <a:lnTo>
                  <a:pt x="0" y="192157"/>
                </a:lnTo>
                <a:lnTo>
                  <a:pt x="2851" y="231849"/>
                </a:lnTo>
                <a:lnTo>
                  <a:pt x="25666" y="298751"/>
                </a:lnTo>
                <a:lnTo>
                  <a:pt x="70326" y="347966"/>
                </a:lnTo>
                <a:lnTo>
                  <a:pt x="131005" y="373094"/>
                </a:lnTo>
                <a:lnTo>
                  <a:pt x="166989" y="376235"/>
                </a:lnTo>
                <a:lnTo>
                  <a:pt x="183218" y="375674"/>
                </a:lnTo>
                <a:lnTo>
                  <a:pt x="226409" y="367352"/>
                </a:lnTo>
                <a:lnTo>
                  <a:pt x="261381" y="348915"/>
                </a:lnTo>
                <a:lnTo>
                  <a:pt x="271279" y="340462"/>
                </a:lnTo>
                <a:lnTo>
                  <a:pt x="414508" y="340462"/>
                </a:lnTo>
                <a:lnTo>
                  <a:pt x="414508" y="270362"/>
                </a:lnTo>
                <a:lnTo>
                  <a:pt x="207939" y="270362"/>
                </a:lnTo>
                <a:lnTo>
                  <a:pt x="193756" y="269113"/>
                </a:lnTo>
                <a:lnTo>
                  <a:pt x="155884" y="239150"/>
                </a:lnTo>
                <a:lnTo>
                  <a:pt x="147402" y="192157"/>
                </a:lnTo>
                <a:lnTo>
                  <a:pt x="147352" y="189657"/>
                </a:lnTo>
                <a:lnTo>
                  <a:pt x="148292" y="172256"/>
                </a:lnTo>
                <a:lnTo>
                  <a:pt x="162880" y="131669"/>
                </a:lnTo>
                <a:lnTo>
                  <a:pt x="207939" y="111477"/>
                </a:lnTo>
                <a:lnTo>
                  <a:pt x="414508" y="111477"/>
                </a:lnTo>
                <a:lnTo>
                  <a:pt x="414508" y="83168"/>
                </a:lnTo>
                <a:lnTo>
                  <a:pt x="413520" y="63517"/>
                </a:lnTo>
                <a:lnTo>
                  <a:pt x="412552" y="58025"/>
                </a:lnTo>
                <a:lnTo>
                  <a:pt x="283342" y="58025"/>
                </a:lnTo>
                <a:lnTo>
                  <a:pt x="272241" y="44263"/>
                </a:lnTo>
                <a:lnTo>
                  <a:pt x="231712" y="14299"/>
                </a:lnTo>
                <a:lnTo>
                  <a:pt x="179735" y="887"/>
                </a:lnTo>
                <a:lnTo>
                  <a:pt x="159727" y="0"/>
                </a:lnTo>
                <a:close/>
              </a:path>
              <a:path w="414654" h="551180" extrusionOk="0">
                <a:moveTo>
                  <a:pt x="414508" y="111477"/>
                </a:moveTo>
                <a:lnTo>
                  <a:pt x="207939" y="111477"/>
                </a:lnTo>
                <a:lnTo>
                  <a:pt x="221951" y="112759"/>
                </a:lnTo>
                <a:lnTo>
                  <a:pt x="234305" y="116605"/>
                </a:lnTo>
                <a:lnTo>
                  <a:pt x="266473" y="156670"/>
                </a:lnTo>
                <a:lnTo>
                  <a:pt x="270588" y="189657"/>
                </a:lnTo>
                <a:lnTo>
                  <a:pt x="269635" y="208883"/>
                </a:lnTo>
                <a:lnTo>
                  <a:pt x="255259" y="250522"/>
                </a:lnTo>
                <a:lnTo>
                  <a:pt x="207939" y="270362"/>
                </a:lnTo>
                <a:lnTo>
                  <a:pt x="414508" y="270362"/>
                </a:lnTo>
                <a:lnTo>
                  <a:pt x="414508" y="111477"/>
                </a:lnTo>
                <a:close/>
              </a:path>
              <a:path w="414654" h="551180" extrusionOk="0">
                <a:moveTo>
                  <a:pt x="348077" y="2085"/>
                </a:moveTo>
                <a:lnTo>
                  <a:pt x="306775" y="15693"/>
                </a:lnTo>
                <a:lnTo>
                  <a:pt x="283342" y="58025"/>
                </a:lnTo>
                <a:lnTo>
                  <a:pt x="412552" y="58025"/>
                </a:lnTo>
                <a:lnTo>
                  <a:pt x="398664" y="21523"/>
                </a:lnTo>
                <a:lnTo>
                  <a:pt x="364270" y="3303"/>
                </a:lnTo>
                <a:lnTo>
                  <a:pt x="348077" y="2085"/>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12" name="Google Shape;1012;p15"/>
          <p:cNvSpPr/>
          <p:nvPr/>
        </p:nvSpPr>
        <p:spPr>
          <a:xfrm>
            <a:off x="1350067" y="1218694"/>
            <a:ext cx="208203" cy="238824"/>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13" name="Google Shape;1013;p15"/>
          <p:cNvSpPr/>
          <p:nvPr/>
        </p:nvSpPr>
        <p:spPr>
          <a:xfrm>
            <a:off x="1622354" y="1287525"/>
            <a:ext cx="144259" cy="174717"/>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14" name="Google Shape;1014;p15"/>
          <p:cNvSpPr/>
          <p:nvPr/>
        </p:nvSpPr>
        <p:spPr>
          <a:xfrm>
            <a:off x="1833378" y="1287528"/>
            <a:ext cx="175433" cy="174729"/>
          </a:xfrm>
          <a:prstGeom prst="rect">
            <a:avLst/>
          </a:prstGeom>
          <a:blipFill rotWithShape="1">
            <a:blip r:embed="rId6">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15" name="Google Shape;1015;p15"/>
          <p:cNvSpPr/>
          <p:nvPr/>
        </p:nvSpPr>
        <p:spPr>
          <a:xfrm>
            <a:off x="2080612" y="1287520"/>
            <a:ext cx="147212" cy="170030"/>
          </a:xfrm>
          <a:prstGeom prst="rect">
            <a:avLst/>
          </a:prstGeom>
          <a:blipFill rotWithShape="1">
            <a:blip r:embed="rId7">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16" name="Google Shape;1016;p15"/>
          <p:cNvSpPr/>
          <p:nvPr/>
        </p:nvSpPr>
        <p:spPr>
          <a:xfrm>
            <a:off x="2287952" y="1287508"/>
            <a:ext cx="180107" cy="172882"/>
          </a:xfrm>
          <a:prstGeom prst="rect">
            <a:avLst/>
          </a:prstGeom>
          <a:blipFill rotWithShape="1">
            <a:blip r:embed="rId8">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17" name="Google Shape;1017;p15"/>
          <p:cNvSpPr/>
          <p:nvPr/>
        </p:nvSpPr>
        <p:spPr>
          <a:xfrm>
            <a:off x="2538534" y="1202342"/>
            <a:ext cx="92710" cy="259079"/>
          </a:xfrm>
          <a:custGeom>
            <a:avLst/>
            <a:gdLst/>
            <a:ahLst/>
            <a:cxnLst/>
            <a:rect l="l" t="t" r="r" b="b"/>
            <a:pathLst>
              <a:path w="92710" h="259080" extrusionOk="0">
                <a:moveTo>
                  <a:pt x="77099" y="0"/>
                </a:moveTo>
                <a:lnTo>
                  <a:pt x="64986" y="0"/>
                </a:lnTo>
                <a:lnTo>
                  <a:pt x="60023" y="2311"/>
                </a:lnTo>
                <a:lnTo>
                  <a:pt x="51730" y="11522"/>
                </a:lnTo>
                <a:lnTo>
                  <a:pt x="49657" y="16900"/>
                </a:lnTo>
                <a:lnTo>
                  <a:pt x="49657" y="28912"/>
                </a:lnTo>
                <a:lnTo>
                  <a:pt x="51730" y="34101"/>
                </a:lnTo>
                <a:lnTo>
                  <a:pt x="60023" y="43198"/>
                </a:lnTo>
                <a:lnTo>
                  <a:pt x="64986" y="45460"/>
                </a:lnTo>
                <a:lnTo>
                  <a:pt x="76873" y="45460"/>
                </a:lnTo>
                <a:lnTo>
                  <a:pt x="82024" y="43073"/>
                </a:lnTo>
                <a:lnTo>
                  <a:pt x="90330" y="33536"/>
                </a:lnTo>
                <a:lnTo>
                  <a:pt x="92416" y="27957"/>
                </a:lnTo>
                <a:lnTo>
                  <a:pt x="92416" y="15831"/>
                </a:lnTo>
                <a:lnTo>
                  <a:pt x="90380" y="10818"/>
                </a:lnTo>
                <a:lnTo>
                  <a:pt x="82326" y="2186"/>
                </a:lnTo>
                <a:lnTo>
                  <a:pt x="77099" y="0"/>
                </a:lnTo>
                <a:close/>
              </a:path>
              <a:path w="92710" h="259080" extrusionOk="0">
                <a:moveTo>
                  <a:pt x="68818" y="104377"/>
                </a:moveTo>
                <a:lnTo>
                  <a:pt x="25544" y="104377"/>
                </a:lnTo>
                <a:lnTo>
                  <a:pt x="29766" y="105420"/>
                </a:lnTo>
                <a:lnTo>
                  <a:pt x="31904" y="107594"/>
                </a:lnTo>
                <a:lnTo>
                  <a:pt x="33913" y="109567"/>
                </a:lnTo>
                <a:lnTo>
                  <a:pt x="34943" y="113764"/>
                </a:lnTo>
                <a:lnTo>
                  <a:pt x="34943" y="123187"/>
                </a:lnTo>
                <a:lnTo>
                  <a:pt x="13306" y="215767"/>
                </a:lnTo>
                <a:lnTo>
                  <a:pt x="12225" y="220315"/>
                </a:lnTo>
                <a:lnTo>
                  <a:pt x="11547" y="223557"/>
                </a:lnTo>
                <a:lnTo>
                  <a:pt x="11120" y="226372"/>
                </a:lnTo>
                <a:lnTo>
                  <a:pt x="10655" y="229174"/>
                </a:lnTo>
                <a:lnTo>
                  <a:pt x="10454" y="231888"/>
                </a:lnTo>
                <a:lnTo>
                  <a:pt x="10454" y="241312"/>
                </a:lnTo>
                <a:lnTo>
                  <a:pt x="12678" y="247066"/>
                </a:lnTo>
                <a:lnTo>
                  <a:pt x="21649" y="256390"/>
                </a:lnTo>
                <a:lnTo>
                  <a:pt x="28384" y="258739"/>
                </a:lnTo>
                <a:lnTo>
                  <a:pt x="41753" y="258739"/>
                </a:lnTo>
                <a:lnTo>
                  <a:pt x="79784" y="239703"/>
                </a:lnTo>
                <a:lnTo>
                  <a:pt x="55801" y="239703"/>
                </a:lnTo>
                <a:lnTo>
                  <a:pt x="51202" y="238522"/>
                </a:lnTo>
                <a:lnTo>
                  <a:pt x="45498" y="233823"/>
                </a:lnTo>
                <a:lnTo>
                  <a:pt x="44053" y="229425"/>
                </a:lnTo>
                <a:lnTo>
                  <a:pt x="44089" y="220014"/>
                </a:lnTo>
                <a:lnTo>
                  <a:pt x="66129" y="128151"/>
                </a:lnTo>
                <a:lnTo>
                  <a:pt x="67022" y="124683"/>
                </a:lnTo>
                <a:lnTo>
                  <a:pt x="67675" y="121190"/>
                </a:lnTo>
                <a:lnTo>
                  <a:pt x="68580" y="114216"/>
                </a:lnTo>
                <a:lnTo>
                  <a:pt x="68818" y="111464"/>
                </a:lnTo>
                <a:lnTo>
                  <a:pt x="68818" y="104377"/>
                </a:lnTo>
                <a:close/>
              </a:path>
              <a:path w="92710" h="259080" extrusionOk="0">
                <a:moveTo>
                  <a:pt x="80454" y="236851"/>
                </a:moveTo>
                <a:lnTo>
                  <a:pt x="78355" y="237643"/>
                </a:lnTo>
                <a:lnTo>
                  <a:pt x="75302" y="238283"/>
                </a:lnTo>
                <a:lnTo>
                  <a:pt x="67348" y="239414"/>
                </a:lnTo>
                <a:lnTo>
                  <a:pt x="64307" y="239703"/>
                </a:lnTo>
                <a:lnTo>
                  <a:pt x="79784" y="239703"/>
                </a:lnTo>
                <a:lnTo>
                  <a:pt x="80454" y="236851"/>
                </a:lnTo>
                <a:close/>
              </a:path>
              <a:path w="92710" h="259080" extrusionOk="0">
                <a:moveTo>
                  <a:pt x="51768" y="85178"/>
                </a:moveTo>
                <a:lnTo>
                  <a:pt x="38524" y="85178"/>
                </a:lnTo>
                <a:lnTo>
                  <a:pt x="33033" y="86146"/>
                </a:lnTo>
                <a:lnTo>
                  <a:pt x="19111" y="89953"/>
                </a:lnTo>
                <a:lnTo>
                  <a:pt x="11270" y="92893"/>
                </a:lnTo>
                <a:lnTo>
                  <a:pt x="2525" y="96801"/>
                </a:lnTo>
                <a:lnTo>
                  <a:pt x="0" y="107594"/>
                </a:lnTo>
                <a:lnTo>
                  <a:pt x="2110" y="107016"/>
                </a:lnTo>
                <a:lnTo>
                  <a:pt x="5252" y="106338"/>
                </a:lnTo>
                <a:lnTo>
                  <a:pt x="13394" y="104780"/>
                </a:lnTo>
                <a:lnTo>
                  <a:pt x="16686" y="104377"/>
                </a:lnTo>
                <a:lnTo>
                  <a:pt x="68818" y="104377"/>
                </a:lnTo>
                <a:lnTo>
                  <a:pt x="68818" y="102028"/>
                </a:lnTo>
                <a:lnTo>
                  <a:pt x="66745" y="96135"/>
                </a:lnTo>
                <a:lnTo>
                  <a:pt x="58440" y="87377"/>
                </a:lnTo>
                <a:lnTo>
                  <a:pt x="51768" y="85178"/>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18" name="Google Shape;1018;p15"/>
          <p:cNvSpPr/>
          <p:nvPr/>
        </p:nvSpPr>
        <p:spPr>
          <a:xfrm>
            <a:off x="2690328" y="1287508"/>
            <a:ext cx="180095" cy="172882"/>
          </a:xfrm>
          <a:prstGeom prst="rect">
            <a:avLst/>
          </a:prstGeom>
          <a:blipFill rotWithShape="1">
            <a:blip r:embed="rId9">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19" name="Google Shape;1019;p15"/>
          <p:cNvSpPr/>
          <p:nvPr/>
        </p:nvSpPr>
        <p:spPr>
          <a:xfrm>
            <a:off x="2930472" y="1287518"/>
            <a:ext cx="179579" cy="244754"/>
          </a:xfrm>
          <a:prstGeom prst="rect">
            <a:avLst/>
          </a:prstGeom>
          <a:blipFill rotWithShape="1">
            <a:blip r:embed="rId10">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20" name="Google Shape;1020;p15"/>
          <p:cNvSpPr/>
          <p:nvPr/>
        </p:nvSpPr>
        <p:spPr>
          <a:xfrm>
            <a:off x="3244988" y="1196984"/>
            <a:ext cx="231140" cy="335915"/>
          </a:xfrm>
          <a:custGeom>
            <a:avLst/>
            <a:gdLst/>
            <a:ahLst/>
            <a:cxnLst/>
            <a:rect l="l" t="t" r="r" b="b"/>
            <a:pathLst>
              <a:path w="231139" h="335915" extrusionOk="0">
                <a:moveTo>
                  <a:pt x="20455" y="297075"/>
                </a:moveTo>
                <a:lnTo>
                  <a:pt x="11509" y="297075"/>
                </a:lnTo>
                <a:lnTo>
                  <a:pt x="7287" y="298922"/>
                </a:lnTo>
                <a:lnTo>
                  <a:pt x="1457" y="306323"/>
                </a:lnTo>
                <a:lnTo>
                  <a:pt x="0" y="310595"/>
                </a:lnTo>
                <a:lnTo>
                  <a:pt x="0" y="321137"/>
                </a:lnTo>
                <a:lnTo>
                  <a:pt x="2324" y="325874"/>
                </a:lnTo>
                <a:lnTo>
                  <a:pt x="11610" y="333413"/>
                </a:lnTo>
                <a:lnTo>
                  <a:pt x="18885" y="335298"/>
                </a:lnTo>
                <a:lnTo>
                  <a:pt x="28736" y="335298"/>
                </a:lnTo>
                <a:lnTo>
                  <a:pt x="42096" y="333812"/>
                </a:lnTo>
                <a:lnTo>
                  <a:pt x="55264" y="329358"/>
                </a:lnTo>
                <a:lnTo>
                  <a:pt x="68238" y="321940"/>
                </a:lnTo>
                <a:lnTo>
                  <a:pt x="68778" y="321502"/>
                </a:lnTo>
                <a:lnTo>
                  <a:pt x="43600" y="321502"/>
                </a:lnTo>
                <a:lnTo>
                  <a:pt x="38461" y="313083"/>
                </a:lnTo>
                <a:lnTo>
                  <a:pt x="23534" y="297867"/>
                </a:lnTo>
                <a:lnTo>
                  <a:pt x="20455" y="297075"/>
                </a:lnTo>
                <a:close/>
              </a:path>
              <a:path w="231139" h="335915" extrusionOk="0">
                <a:moveTo>
                  <a:pt x="143970" y="111414"/>
                </a:moveTo>
                <a:lnTo>
                  <a:pt x="112633" y="111414"/>
                </a:lnTo>
                <a:lnTo>
                  <a:pt x="81622" y="256842"/>
                </a:lnTo>
                <a:lnTo>
                  <a:pt x="78117" y="271274"/>
                </a:lnTo>
                <a:lnTo>
                  <a:pt x="60913" y="311262"/>
                </a:lnTo>
                <a:lnTo>
                  <a:pt x="43600" y="321502"/>
                </a:lnTo>
                <a:lnTo>
                  <a:pt x="68778" y="321502"/>
                </a:lnTo>
                <a:lnTo>
                  <a:pt x="102040" y="284416"/>
                </a:lnTo>
                <a:lnTo>
                  <a:pt x="114316" y="250446"/>
                </a:lnTo>
                <a:lnTo>
                  <a:pt x="143970" y="111414"/>
                </a:lnTo>
                <a:close/>
              </a:path>
              <a:path w="231139" h="335915" extrusionOk="0">
                <a:moveTo>
                  <a:pt x="189543" y="96097"/>
                </a:moveTo>
                <a:lnTo>
                  <a:pt x="83306" y="96097"/>
                </a:lnTo>
                <a:lnTo>
                  <a:pt x="79763" y="111414"/>
                </a:lnTo>
                <a:lnTo>
                  <a:pt x="185975" y="111414"/>
                </a:lnTo>
                <a:lnTo>
                  <a:pt x="189543" y="96097"/>
                </a:lnTo>
                <a:close/>
              </a:path>
              <a:path w="231139" h="335915" extrusionOk="0">
                <a:moveTo>
                  <a:pt x="212186" y="0"/>
                </a:moveTo>
                <a:lnTo>
                  <a:pt x="202335" y="0"/>
                </a:lnTo>
                <a:lnTo>
                  <a:pt x="195857" y="379"/>
                </a:lnTo>
                <a:lnTo>
                  <a:pt x="156464" y="17915"/>
                </a:lnTo>
                <a:lnTo>
                  <a:pt x="130953" y="49556"/>
                </a:lnTo>
                <a:lnTo>
                  <a:pt x="115724" y="96097"/>
                </a:lnTo>
                <a:lnTo>
                  <a:pt x="147036" y="96097"/>
                </a:lnTo>
                <a:lnTo>
                  <a:pt x="150818" y="78292"/>
                </a:lnTo>
                <a:lnTo>
                  <a:pt x="154502" y="62305"/>
                </a:lnTo>
                <a:lnTo>
                  <a:pt x="171545" y="22595"/>
                </a:lnTo>
                <a:lnTo>
                  <a:pt x="187520" y="13783"/>
                </a:lnTo>
                <a:lnTo>
                  <a:pt x="230936" y="13783"/>
                </a:lnTo>
                <a:lnTo>
                  <a:pt x="228772" y="9386"/>
                </a:lnTo>
                <a:lnTo>
                  <a:pt x="219461" y="1872"/>
                </a:lnTo>
                <a:lnTo>
                  <a:pt x="212186" y="0"/>
                </a:lnTo>
                <a:close/>
              </a:path>
              <a:path w="231139" h="335915" extrusionOk="0">
                <a:moveTo>
                  <a:pt x="230936" y="13783"/>
                </a:moveTo>
                <a:lnTo>
                  <a:pt x="187520" y="13783"/>
                </a:lnTo>
                <a:lnTo>
                  <a:pt x="189556" y="16824"/>
                </a:lnTo>
                <a:lnTo>
                  <a:pt x="191227" y="19576"/>
                </a:lnTo>
                <a:lnTo>
                  <a:pt x="210565" y="38197"/>
                </a:lnTo>
                <a:lnTo>
                  <a:pt x="219913" y="38197"/>
                </a:lnTo>
                <a:lnTo>
                  <a:pt x="224210" y="36363"/>
                </a:lnTo>
                <a:lnTo>
                  <a:pt x="229714" y="28949"/>
                </a:lnTo>
                <a:lnTo>
                  <a:pt x="231109" y="24665"/>
                </a:lnTo>
                <a:lnTo>
                  <a:pt x="231109" y="14135"/>
                </a:lnTo>
                <a:lnTo>
                  <a:pt x="230936" y="13783"/>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21" name="Google Shape;1021;p15"/>
          <p:cNvSpPr/>
          <p:nvPr/>
        </p:nvSpPr>
        <p:spPr>
          <a:xfrm>
            <a:off x="3478564" y="1287535"/>
            <a:ext cx="162591" cy="175056"/>
          </a:xfrm>
          <a:prstGeom prst="rect">
            <a:avLst/>
          </a:prstGeom>
          <a:blipFill rotWithShape="1">
            <a:blip r:embed="rId11">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22" name="Google Shape;1022;p15"/>
          <p:cNvSpPr/>
          <p:nvPr/>
        </p:nvSpPr>
        <p:spPr>
          <a:xfrm>
            <a:off x="3714008" y="1287520"/>
            <a:ext cx="147210" cy="170030"/>
          </a:xfrm>
          <a:prstGeom prst="rect">
            <a:avLst/>
          </a:prstGeom>
          <a:blipFill rotWithShape="1">
            <a:blip r:embed="rId1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23" name="Google Shape;1023;p15"/>
          <p:cNvSpPr/>
          <p:nvPr/>
        </p:nvSpPr>
        <p:spPr>
          <a:xfrm>
            <a:off x="4035088" y="1218694"/>
            <a:ext cx="208203" cy="238824"/>
          </a:xfrm>
          <a:prstGeom prst="rect">
            <a:avLst/>
          </a:prstGeom>
          <a:blipFill rotWithShape="1">
            <a:blip r:embed="rId13">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24" name="Google Shape;1024;p15"/>
          <p:cNvSpPr/>
          <p:nvPr/>
        </p:nvSpPr>
        <p:spPr>
          <a:xfrm>
            <a:off x="4308054" y="1202342"/>
            <a:ext cx="92710" cy="259079"/>
          </a:xfrm>
          <a:custGeom>
            <a:avLst/>
            <a:gdLst/>
            <a:ahLst/>
            <a:cxnLst/>
            <a:rect l="l" t="t" r="r" b="b"/>
            <a:pathLst>
              <a:path w="92710" h="259080" extrusionOk="0">
                <a:moveTo>
                  <a:pt x="77099" y="0"/>
                </a:moveTo>
                <a:lnTo>
                  <a:pt x="64973" y="0"/>
                </a:lnTo>
                <a:lnTo>
                  <a:pt x="60023" y="2311"/>
                </a:lnTo>
                <a:lnTo>
                  <a:pt x="51717" y="11522"/>
                </a:lnTo>
                <a:lnTo>
                  <a:pt x="49644" y="16900"/>
                </a:lnTo>
                <a:lnTo>
                  <a:pt x="49644" y="28912"/>
                </a:lnTo>
                <a:lnTo>
                  <a:pt x="51717" y="34101"/>
                </a:lnTo>
                <a:lnTo>
                  <a:pt x="60023" y="43198"/>
                </a:lnTo>
                <a:lnTo>
                  <a:pt x="64973" y="45460"/>
                </a:lnTo>
                <a:lnTo>
                  <a:pt x="76847" y="45460"/>
                </a:lnTo>
                <a:lnTo>
                  <a:pt x="82024" y="43073"/>
                </a:lnTo>
                <a:lnTo>
                  <a:pt x="86183" y="38310"/>
                </a:lnTo>
                <a:lnTo>
                  <a:pt x="90317" y="33536"/>
                </a:lnTo>
                <a:lnTo>
                  <a:pt x="92416" y="27957"/>
                </a:lnTo>
                <a:lnTo>
                  <a:pt x="92416" y="15831"/>
                </a:lnTo>
                <a:lnTo>
                  <a:pt x="90380" y="10818"/>
                </a:lnTo>
                <a:lnTo>
                  <a:pt x="82326" y="2186"/>
                </a:lnTo>
                <a:lnTo>
                  <a:pt x="77099" y="0"/>
                </a:lnTo>
                <a:close/>
              </a:path>
              <a:path w="92710" h="259080" extrusionOk="0">
                <a:moveTo>
                  <a:pt x="68818" y="104377"/>
                </a:moveTo>
                <a:lnTo>
                  <a:pt x="25532" y="104377"/>
                </a:lnTo>
                <a:lnTo>
                  <a:pt x="29766" y="105420"/>
                </a:lnTo>
                <a:lnTo>
                  <a:pt x="31904" y="107594"/>
                </a:lnTo>
                <a:lnTo>
                  <a:pt x="33913" y="109567"/>
                </a:lnTo>
                <a:lnTo>
                  <a:pt x="34943" y="113764"/>
                </a:lnTo>
                <a:lnTo>
                  <a:pt x="34943" y="123187"/>
                </a:lnTo>
                <a:lnTo>
                  <a:pt x="13306" y="215767"/>
                </a:lnTo>
                <a:lnTo>
                  <a:pt x="12237" y="220315"/>
                </a:lnTo>
                <a:lnTo>
                  <a:pt x="11547" y="223557"/>
                </a:lnTo>
                <a:lnTo>
                  <a:pt x="11120" y="226372"/>
                </a:lnTo>
                <a:lnTo>
                  <a:pt x="10655" y="229174"/>
                </a:lnTo>
                <a:lnTo>
                  <a:pt x="10454" y="231888"/>
                </a:lnTo>
                <a:lnTo>
                  <a:pt x="10454" y="241312"/>
                </a:lnTo>
                <a:lnTo>
                  <a:pt x="12678" y="247066"/>
                </a:lnTo>
                <a:lnTo>
                  <a:pt x="21649" y="256390"/>
                </a:lnTo>
                <a:lnTo>
                  <a:pt x="28384" y="258739"/>
                </a:lnTo>
                <a:lnTo>
                  <a:pt x="41753" y="258739"/>
                </a:lnTo>
                <a:lnTo>
                  <a:pt x="79784" y="239703"/>
                </a:lnTo>
                <a:lnTo>
                  <a:pt x="55801" y="239703"/>
                </a:lnTo>
                <a:lnTo>
                  <a:pt x="51177" y="238522"/>
                </a:lnTo>
                <a:lnTo>
                  <a:pt x="48337" y="236160"/>
                </a:lnTo>
                <a:lnTo>
                  <a:pt x="45485" y="233823"/>
                </a:lnTo>
                <a:lnTo>
                  <a:pt x="44053" y="229425"/>
                </a:lnTo>
                <a:lnTo>
                  <a:pt x="66129" y="128151"/>
                </a:lnTo>
                <a:lnTo>
                  <a:pt x="67022" y="124683"/>
                </a:lnTo>
                <a:lnTo>
                  <a:pt x="67675" y="121190"/>
                </a:lnTo>
                <a:lnTo>
                  <a:pt x="68592" y="114216"/>
                </a:lnTo>
                <a:lnTo>
                  <a:pt x="68818" y="111464"/>
                </a:lnTo>
                <a:lnTo>
                  <a:pt x="68818" y="104377"/>
                </a:lnTo>
                <a:close/>
              </a:path>
              <a:path w="92710" h="259080" extrusionOk="0">
                <a:moveTo>
                  <a:pt x="80454" y="236851"/>
                </a:moveTo>
                <a:lnTo>
                  <a:pt x="78355" y="237643"/>
                </a:lnTo>
                <a:lnTo>
                  <a:pt x="75289" y="238283"/>
                </a:lnTo>
                <a:lnTo>
                  <a:pt x="67348" y="239414"/>
                </a:lnTo>
                <a:lnTo>
                  <a:pt x="64307" y="239703"/>
                </a:lnTo>
                <a:lnTo>
                  <a:pt x="79784" y="239703"/>
                </a:lnTo>
                <a:lnTo>
                  <a:pt x="80454" y="236851"/>
                </a:lnTo>
                <a:close/>
              </a:path>
              <a:path w="92710" h="259080" extrusionOk="0">
                <a:moveTo>
                  <a:pt x="51768" y="85178"/>
                </a:moveTo>
                <a:lnTo>
                  <a:pt x="38524" y="85178"/>
                </a:lnTo>
                <a:lnTo>
                  <a:pt x="33033" y="86146"/>
                </a:lnTo>
                <a:lnTo>
                  <a:pt x="19111" y="89953"/>
                </a:lnTo>
                <a:lnTo>
                  <a:pt x="11270" y="92893"/>
                </a:lnTo>
                <a:lnTo>
                  <a:pt x="2525" y="96801"/>
                </a:lnTo>
                <a:lnTo>
                  <a:pt x="0" y="107594"/>
                </a:lnTo>
                <a:lnTo>
                  <a:pt x="2110" y="107016"/>
                </a:lnTo>
                <a:lnTo>
                  <a:pt x="5252" y="106338"/>
                </a:lnTo>
                <a:lnTo>
                  <a:pt x="13394" y="104780"/>
                </a:lnTo>
                <a:lnTo>
                  <a:pt x="16686" y="104377"/>
                </a:lnTo>
                <a:lnTo>
                  <a:pt x="68818" y="104377"/>
                </a:lnTo>
                <a:lnTo>
                  <a:pt x="68818" y="102028"/>
                </a:lnTo>
                <a:lnTo>
                  <a:pt x="66745" y="96135"/>
                </a:lnTo>
                <a:lnTo>
                  <a:pt x="58427" y="87377"/>
                </a:lnTo>
                <a:lnTo>
                  <a:pt x="51768" y="85178"/>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25" name="Google Shape;1025;p15"/>
          <p:cNvSpPr/>
          <p:nvPr/>
        </p:nvSpPr>
        <p:spPr>
          <a:xfrm>
            <a:off x="4385796" y="1196984"/>
            <a:ext cx="231140" cy="335915"/>
          </a:xfrm>
          <a:custGeom>
            <a:avLst/>
            <a:gdLst/>
            <a:ahLst/>
            <a:cxnLst/>
            <a:rect l="l" t="t" r="r" b="b"/>
            <a:pathLst>
              <a:path w="231139" h="335915" extrusionOk="0">
                <a:moveTo>
                  <a:pt x="20443" y="297075"/>
                </a:moveTo>
                <a:lnTo>
                  <a:pt x="11484" y="297075"/>
                </a:lnTo>
                <a:lnTo>
                  <a:pt x="7275" y="298922"/>
                </a:lnTo>
                <a:lnTo>
                  <a:pt x="4372" y="302642"/>
                </a:lnTo>
                <a:lnTo>
                  <a:pt x="1419" y="306323"/>
                </a:lnTo>
                <a:lnTo>
                  <a:pt x="0" y="310595"/>
                </a:lnTo>
                <a:lnTo>
                  <a:pt x="0" y="321137"/>
                </a:lnTo>
                <a:lnTo>
                  <a:pt x="2311" y="325874"/>
                </a:lnTo>
                <a:lnTo>
                  <a:pt x="11597" y="333413"/>
                </a:lnTo>
                <a:lnTo>
                  <a:pt x="18872" y="335298"/>
                </a:lnTo>
                <a:lnTo>
                  <a:pt x="28723" y="335298"/>
                </a:lnTo>
                <a:lnTo>
                  <a:pt x="42089" y="333812"/>
                </a:lnTo>
                <a:lnTo>
                  <a:pt x="55258" y="329358"/>
                </a:lnTo>
                <a:lnTo>
                  <a:pt x="68232" y="321940"/>
                </a:lnTo>
                <a:lnTo>
                  <a:pt x="68772" y="321502"/>
                </a:lnTo>
                <a:lnTo>
                  <a:pt x="43575" y="321502"/>
                </a:lnTo>
                <a:lnTo>
                  <a:pt x="36476" y="309829"/>
                </a:lnTo>
                <a:lnTo>
                  <a:pt x="23534" y="297867"/>
                </a:lnTo>
                <a:lnTo>
                  <a:pt x="20443" y="297075"/>
                </a:lnTo>
                <a:close/>
              </a:path>
              <a:path w="231139" h="335915" extrusionOk="0">
                <a:moveTo>
                  <a:pt x="143970" y="111414"/>
                </a:moveTo>
                <a:lnTo>
                  <a:pt x="112633" y="111414"/>
                </a:lnTo>
                <a:lnTo>
                  <a:pt x="81622" y="256842"/>
                </a:lnTo>
                <a:lnTo>
                  <a:pt x="78105" y="271274"/>
                </a:lnTo>
                <a:lnTo>
                  <a:pt x="60905" y="311262"/>
                </a:lnTo>
                <a:lnTo>
                  <a:pt x="43575" y="321502"/>
                </a:lnTo>
                <a:lnTo>
                  <a:pt x="68772" y="321502"/>
                </a:lnTo>
                <a:lnTo>
                  <a:pt x="102028" y="284416"/>
                </a:lnTo>
                <a:lnTo>
                  <a:pt x="114291" y="250446"/>
                </a:lnTo>
                <a:lnTo>
                  <a:pt x="143970" y="111414"/>
                </a:lnTo>
                <a:close/>
              </a:path>
              <a:path w="231139" h="335915" extrusionOk="0">
                <a:moveTo>
                  <a:pt x="189518" y="96097"/>
                </a:moveTo>
                <a:lnTo>
                  <a:pt x="83306" y="96097"/>
                </a:lnTo>
                <a:lnTo>
                  <a:pt x="79763" y="111414"/>
                </a:lnTo>
                <a:lnTo>
                  <a:pt x="185962" y="111414"/>
                </a:lnTo>
                <a:lnTo>
                  <a:pt x="189518" y="96097"/>
                </a:lnTo>
                <a:close/>
              </a:path>
              <a:path w="231139" h="335915" extrusionOk="0">
                <a:moveTo>
                  <a:pt x="212186" y="0"/>
                </a:moveTo>
                <a:lnTo>
                  <a:pt x="202310" y="0"/>
                </a:lnTo>
                <a:lnTo>
                  <a:pt x="195844" y="379"/>
                </a:lnTo>
                <a:lnTo>
                  <a:pt x="156457" y="17915"/>
                </a:lnTo>
                <a:lnTo>
                  <a:pt x="130927" y="49556"/>
                </a:lnTo>
                <a:lnTo>
                  <a:pt x="115711" y="96097"/>
                </a:lnTo>
                <a:lnTo>
                  <a:pt x="147036" y="96097"/>
                </a:lnTo>
                <a:lnTo>
                  <a:pt x="150805" y="78292"/>
                </a:lnTo>
                <a:lnTo>
                  <a:pt x="154493" y="62305"/>
                </a:lnTo>
                <a:lnTo>
                  <a:pt x="171533" y="22595"/>
                </a:lnTo>
                <a:lnTo>
                  <a:pt x="187520" y="13783"/>
                </a:lnTo>
                <a:lnTo>
                  <a:pt x="230924" y="13783"/>
                </a:lnTo>
                <a:lnTo>
                  <a:pt x="228772" y="9386"/>
                </a:lnTo>
                <a:lnTo>
                  <a:pt x="219448" y="1872"/>
                </a:lnTo>
                <a:lnTo>
                  <a:pt x="212186" y="0"/>
                </a:lnTo>
                <a:close/>
              </a:path>
              <a:path w="231139" h="335915" extrusionOk="0">
                <a:moveTo>
                  <a:pt x="230924" y="13783"/>
                </a:moveTo>
                <a:lnTo>
                  <a:pt x="187520" y="13783"/>
                </a:lnTo>
                <a:lnTo>
                  <a:pt x="189543" y="16824"/>
                </a:lnTo>
                <a:lnTo>
                  <a:pt x="191227" y="19576"/>
                </a:lnTo>
                <a:lnTo>
                  <a:pt x="210540" y="38197"/>
                </a:lnTo>
                <a:lnTo>
                  <a:pt x="219876" y="38197"/>
                </a:lnTo>
                <a:lnTo>
                  <a:pt x="224198" y="36363"/>
                </a:lnTo>
                <a:lnTo>
                  <a:pt x="229714" y="28949"/>
                </a:lnTo>
                <a:lnTo>
                  <a:pt x="231096" y="24665"/>
                </a:lnTo>
                <a:lnTo>
                  <a:pt x="231096" y="14135"/>
                </a:lnTo>
                <a:lnTo>
                  <a:pt x="230924" y="13783"/>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026" name="Google Shape;1026;p15"/>
          <p:cNvSpPr/>
          <p:nvPr/>
        </p:nvSpPr>
        <p:spPr>
          <a:xfrm>
            <a:off x="4619692" y="1287525"/>
            <a:ext cx="144246" cy="174717"/>
          </a:xfrm>
          <a:prstGeom prst="rect">
            <a:avLst/>
          </a:prstGeom>
          <a:blipFill rotWithShape="1">
            <a:blip r:embed="rId14">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pic>
        <p:nvPicPr>
          <p:cNvPr id="1027" name="Google Shape;1027;p15" descr="A close up of a logo&#10;&#10;Description automatically generated"/>
          <p:cNvPicPr preferRelativeResize="0"/>
          <p:nvPr/>
        </p:nvPicPr>
        <p:blipFill rotWithShape="1">
          <a:blip r:embed="rId15">
            <a:alphaModFix/>
          </a:blip>
          <a:srcRect l="42816" t="18357" r="37298" b="19154"/>
          <a:stretch/>
        </p:blipFill>
        <p:spPr>
          <a:xfrm>
            <a:off x="7594331" y="1287508"/>
            <a:ext cx="4392542" cy="776426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Number Placeholder 2">
            <a:extLst>
              <a:ext uri="{FF2B5EF4-FFF2-40B4-BE49-F238E27FC236}">
                <a16:creationId xmlns:a16="http://schemas.microsoft.com/office/drawing/2014/main" id="{9665B09F-71B5-461B-805A-DF39EA8E85F8}"/>
              </a:ext>
            </a:extLst>
          </p:cNvPr>
          <p:cNvSpPr>
            <a:spLocks noGrp="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a:lstStyle>
            <a:lvl1pPr>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1pPr>
            <a:lvl2pPr marL="1225199" indent="-471230">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2pPr>
            <a:lvl3pPr marL="1884921" indent="-376984">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3pPr>
            <a:lvl4pPr marL="2638890" indent="-376984">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4pPr>
            <a:lvl5pPr marL="3392858" indent="-376984">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5pPr>
            <a:lvl6pPr marL="4146827"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6pPr>
            <a:lvl7pPr marL="4900795"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7pPr>
            <a:lvl8pPr marL="5654764"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8pPr>
            <a:lvl9pPr marL="6408732"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9pPr>
          </a:lstStyle>
          <a:p>
            <a:fld id="{D3C59841-A572-4928-9683-60D14D6E6197}" type="slidenum">
              <a:rPr lang="en-US" altLang="en-US">
                <a:solidFill>
                  <a:srgbClr val="595959"/>
                </a:solidFill>
                <a:latin typeface="Candara" panose="020E0502030303020204" pitchFamily="34" charset="0"/>
                <a:sym typeface="Candara" panose="020E0502030303020204" pitchFamily="34" charset="0"/>
              </a:rPr>
              <a:pPr/>
              <a:t>2</a:t>
            </a:fld>
            <a:endParaRPr lang="en-US" altLang="en-US" dirty="0">
              <a:solidFill>
                <a:srgbClr val="595959"/>
              </a:solidFill>
              <a:latin typeface="Candara" panose="020E0502030303020204" pitchFamily="34" charset="0"/>
              <a:sym typeface="Candara" panose="020E0502030303020204" pitchFamily="34" charset="0"/>
            </a:endParaRPr>
          </a:p>
        </p:txBody>
      </p:sp>
      <p:sp>
        <p:nvSpPr>
          <p:cNvPr id="5" name="Rectangle 4">
            <a:extLst>
              <a:ext uri="{FF2B5EF4-FFF2-40B4-BE49-F238E27FC236}">
                <a16:creationId xmlns:a16="http://schemas.microsoft.com/office/drawing/2014/main" id="{3E2E6B7B-315B-4C7D-9695-E2BB3F8133C8}"/>
              </a:ext>
            </a:extLst>
          </p:cNvPr>
          <p:cNvSpPr/>
          <p:nvPr/>
        </p:nvSpPr>
        <p:spPr>
          <a:xfrm>
            <a:off x="12201351" y="648064"/>
            <a:ext cx="5162509" cy="50761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spcFirstLastPara="1" lIns="75392" tIns="75392" rIns="75392" bIns="75392" spcCol="38100" anchor="ctr">
            <a:spAutoFit/>
          </a:bodyPr>
          <a:lstStyle/>
          <a:p>
            <a:pPr latinLnBrk="1">
              <a:defRPr/>
            </a:pPr>
            <a:endParaRPr lang="en-IN" sz="2309" dirty="0">
              <a:solidFill>
                <a:srgbClr val="000000"/>
              </a:solidFill>
              <a:sym typeface="Helvetica"/>
            </a:endParaRPr>
          </a:p>
        </p:txBody>
      </p:sp>
      <p:pic>
        <p:nvPicPr>
          <p:cNvPr id="8196" name="Picture 3">
            <a:extLst>
              <a:ext uri="{FF2B5EF4-FFF2-40B4-BE49-F238E27FC236}">
                <a16:creationId xmlns:a16="http://schemas.microsoft.com/office/drawing/2014/main" id="{AED73108-C116-484D-A4B1-F1CBC96B05D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782605" y="0"/>
            <a:ext cx="5275078" cy="1073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7" name="Title 1">
            <a:extLst>
              <a:ext uri="{FF2B5EF4-FFF2-40B4-BE49-F238E27FC236}">
                <a16:creationId xmlns:a16="http://schemas.microsoft.com/office/drawing/2014/main" id="{8FACB658-7838-4489-A57D-F4E57CB44659}"/>
              </a:ext>
            </a:extLst>
          </p:cNvPr>
          <p:cNvSpPr>
            <a:spLocks noGrp="1"/>
          </p:cNvSpPr>
          <p:nvPr>
            <p:ph type="title"/>
          </p:nvPr>
        </p:nvSpPr>
        <p:spPr>
          <a:xfrm>
            <a:off x="434340" y="334677"/>
            <a:ext cx="13973598" cy="738664"/>
          </a:xfrm>
        </p:spPr>
        <p:txBody>
          <a:bodyPr/>
          <a:lstStyle/>
          <a:p>
            <a:r>
              <a:rPr lang="en-IN" altLang="en-US" sz="4800" dirty="0">
                <a:solidFill>
                  <a:srgbClr val="C00000"/>
                </a:solidFill>
                <a:latin typeface="+mn-lt"/>
              </a:rPr>
              <a:t>Preliminary Glimpse of a Credit Card Statement</a:t>
            </a:r>
          </a:p>
        </p:txBody>
      </p:sp>
      <p:pic>
        <p:nvPicPr>
          <p:cNvPr id="3" name="Picture 2">
            <a:extLst>
              <a:ext uri="{FF2B5EF4-FFF2-40B4-BE49-F238E27FC236}">
                <a16:creationId xmlns:a16="http://schemas.microsoft.com/office/drawing/2014/main" id="{B5FA8BF7-2AAE-44CC-9F37-2E9C3BF33008}"/>
              </a:ext>
            </a:extLst>
          </p:cNvPr>
          <p:cNvPicPr>
            <a:picLocks noChangeAspect="1"/>
          </p:cNvPicPr>
          <p:nvPr/>
        </p:nvPicPr>
        <p:blipFill>
          <a:blip r:embed="rId3"/>
          <a:stretch>
            <a:fillRect/>
          </a:stretch>
        </p:blipFill>
        <p:spPr>
          <a:xfrm>
            <a:off x="434341" y="1803738"/>
            <a:ext cx="9030936" cy="9170935"/>
          </a:xfrm>
          <a:prstGeom prst="rect">
            <a:avLst/>
          </a:prstGeom>
        </p:spPr>
      </p:pic>
      <p:sp>
        <p:nvSpPr>
          <p:cNvPr id="10" name="TextBox 9">
            <a:extLst>
              <a:ext uri="{FF2B5EF4-FFF2-40B4-BE49-F238E27FC236}">
                <a16:creationId xmlns:a16="http://schemas.microsoft.com/office/drawing/2014/main" id="{8939A70F-32B4-4166-8F41-BF7DB4CB9046}"/>
              </a:ext>
            </a:extLst>
          </p:cNvPr>
          <p:cNvSpPr txBox="1"/>
          <p:nvPr/>
        </p:nvSpPr>
        <p:spPr>
          <a:xfrm>
            <a:off x="9712412" y="1721405"/>
            <a:ext cx="9786550" cy="8956298"/>
          </a:xfrm>
          <a:prstGeom prst="rect">
            <a:avLst/>
          </a:prstGeom>
          <a:noFill/>
        </p:spPr>
        <p:txBody>
          <a:bodyPr wrap="square">
            <a:spAutoFit/>
          </a:bodyPr>
          <a:lstStyle/>
          <a:p>
            <a:pPr marL="514350" indent="-514350" algn="just">
              <a:buAutoNum type="alphaLcParenR"/>
            </a:pPr>
            <a:r>
              <a:rPr lang="en-IN" sz="3200" b="0" i="0" dirty="0">
                <a:solidFill>
                  <a:srgbClr val="333333"/>
                </a:solidFill>
                <a:effectLst/>
                <a:latin typeface="+mn-lt"/>
              </a:rPr>
              <a:t>Previous balance is the total balance that appeared  on your last credit card statement.</a:t>
            </a:r>
          </a:p>
          <a:p>
            <a:pPr algn="just"/>
            <a:endParaRPr lang="en-IN" sz="3200" b="0" i="0" dirty="0">
              <a:solidFill>
                <a:srgbClr val="333333"/>
              </a:solidFill>
              <a:effectLst/>
              <a:latin typeface="+mn-lt"/>
            </a:endParaRPr>
          </a:p>
          <a:p>
            <a:pPr algn="just"/>
            <a:r>
              <a:rPr lang="en-IN" sz="3200" b="0" i="0" dirty="0">
                <a:solidFill>
                  <a:srgbClr val="333333"/>
                </a:solidFill>
                <a:effectLst/>
                <a:latin typeface="+mn-lt"/>
              </a:rPr>
              <a:t>b) Any payments you made or credits posted to your account after your last statement period are subtracted from the money you owe.</a:t>
            </a:r>
            <a:br>
              <a:rPr lang="en-IN" sz="3200" b="0" i="0" dirty="0">
                <a:solidFill>
                  <a:srgbClr val="333333"/>
                </a:solidFill>
                <a:effectLst/>
                <a:latin typeface="+mn-lt"/>
              </a:rPr>
            </a:br>
            <a:endParaRPr lang="en-IN" sz="3200" b="0" i="0" dirty="0">
              <a:solidFill>
                <a:srgbClr val="333333"/>
              </a:solidFill>
              <a:effectLst/>
              <a:latin typeface="+mn-lt"/>
            </a:endParaRPr>
          </a:p>
          <a:p>
            <a:pPr algn="just"/>
            <a:r>
              <a:rPr lang="en-IN" sz="3200" b="0" i="0" dirty="0">
                <a:solidFill>
                  <a:srgbClr val="333333"/>
                </a:solidFill>
                <a:effectLst/>
                <a:latin typeface="+mn-lt"/>
              </a:rPr>
              <a:t>c) Total charges is the total amount of your purchases, cash advances, interest and fees. Cash advances include balance transfers and convenience cheques.</a:t>
            </a:r>
            <a:br>
              <a:rPr lang="en-IN" sz="3200" b="0" i="0" dirty="0">
                <a:solidFill>
                  <a:srgbClr val="333333"/>
                </a:solidFill>
                <a:effectLst/>
                <a:latin typeface="+mn-lt"/>
              </a:rPr>
            </a:br>
            <a:endParaRPr lang="en-IN" sz="3200" b="0" i="0" dirty="0">
              <a:solidFill>
                <a:srgbClr val="333333"/>
              </a:solidFill>
              <a:effectLst/>
              <a:latin typeface="+mn-lt"/>
            </a:endParaRPr>
          </a:p>
          <a:p>
            <a:pPr algn="just"/>
            <a:r>
              <a:rPr lang="en-IN" sz="3200" b="0" i="0" dirty="0">
                <a:solidFill>
                  <a:srgbClr val="333333"/>
                </a:solidFill>
                <a:effectLst/>
                <a:latin typeface="+mn-lt"/>
              </a:rPr>
              <a:t>d) Total balance is your total outstanding amount at the end of the statement period. </a:t>
            </a:r>
          </a:p>
          <a:p>
            <a:pPr algn="just"/>
            <a:endParaRPr lang="en-IN" sz="3200" dirty="0">
              <a:solidFill>
                <a:srgbClr val="333333"/>
              </a:solidFill>
              <a:latin typeface="+mn-lt"/>
            </a:endParaRPr>
          </a:p>
          <a:p>
            <a:pPr algn="just"/>
            <a:r>
              <a:rPr lang="en-IN" sz="3200" b="1" i="0" dirty="0">
                <a:solidFill>
                  <a:srgbClr val="C00000"/>
                </a:solidFill>
                <a:effectLst>
                  <a:outerShdw blurRad="38100" dist="38100" dir="2700000" algn="tl">
                    <a:srgbClr val="000000">
                      <a:alpha val="43137"/>
                    </a:srgbClr>
                  </a:outerShdw>
                </a:effectLst>
                <a:latin typeface="+mn-lt"/>
              </a:rPr>
              <a:t>To calculate your total balance, take your previous balance, subtract your credits and payments, and add your total charges.</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 calcmode="lin" valueType="num">
                                      <p:cBhvr additive="base">
                                        <p:cTn id="13"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0">
                                            <p:txEl>
                                              <p:pRg st="0" end="0"/>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0">
                                            <p:txEl>
                                              <p:pRg st="2" end="2"/>
                                            </p:txEl>
                                          </p:spTgt>
                                        </p:tgtEl>
                                        <p:attrNameLst>
                                          <p:attrName>style.visibility</p:attrName>
                                        </p:attrNameLst>
                                      </p:cBhvr>
                                      <p:to>
                                        <p:strVal val="visible"/>
                                      </p:to>
                                    </p:set>
                                    <p:anim calcmode="lin" valueType="num">
                                      <p:cBhvr additive="base">
                                        <p:cTn id="17" dur="500" fill="hold"/>
                                        <p:tgtEl>
                                          <p:spTgt spid="10">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10">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0">
                                            <p:txEl>
                                              <p:pRg st="3" end="3"/>
                                            </p:txEl>
                                          </p:spTgt>
                                        </p:tgtEl>
                                        <p:attrNameLst>
                                          <p:attrName>style.visibility</p:attrName>
                                        </p:attrNameLst>
                                      </p:cBhvr>
                                      <p:to>
                                        <p:strVal val="visible"/>
                                      </p:to>
                                    </p:set>
                                    <p:anim calcmode="lin" valueType="num">
                                      <p:cBhvr additive="base">
                                        <p:cTn id="21" dur="500" fill="hold"/>
                                        <p:tgtEl>
                                          <p:spTgt spid="10">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10">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10">
                                            <p:txEl>
                                              <p:pRg st="4" end="4"/>
                                            </p:txEl>
                                          </p:spTgt>
                                        </p:tgtEl>
                                        <p:attrNameLst>
                                          <p:attrName>style.visibility</p:attrName>
                                        </p:attrNameLst>
                                      </p:cBhvr>
                                      <p:to>
                                        <p:strVal val="visible"/>
                                      </p:to>
                                    </p:set>
                                    <p:anim calcmode="lin" valueType="num">
                                      <p:cBhvr additive="base">
                                        <p:cTn id="25" dur="500" fill="hold"/>
                                        <p:tgtEl>
                                          <p:spTgt spid="10">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0">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10">
                                            <p:txEl>
                                              <p:pRg st="6" end="6"/>
                                            </p:txEl>
                                          </p:spTgt>
                                        </p:tgtEl>
                                        <p:attrNameLst>
                                          <p:attrName>style.visibility</p:attrName>
                                        </p:attrNameLst>
                                      </p:cBhvr>
                                      <p:to>
                                        <p:strVal val="visible"/>
                                      </p:to>
                                    </p:set>
                                    <p:animEffect transition="in" filter="fade">
                                      <p:cBhvr>
                                        <p:cTn id="31" dur="1000"/>
                                        <p:tgtEl>
                                          <p:spTgt spid="10">
                                            <p:txEl>
                                              <p:pRg st="6" end="6"/>
                                            </p:txEl>
                                          </p:spTgt>
                                        </p:tgtEl>
                                      </p:cBhvr>
                                    </p:animEffect>
                                    <p:anim calcmode="lin" valueType="num">
                                      <p:cBhvr>
                                        <p:cTn id="32" dur="1000" fill="hold"/>
                                        <p:tgtEl>
                                          <p:spTgt spid="10">
                                            <p:txEl>
                                              <p:pRg st="6" end="6"/>
                                            </p:txEl>
                                          </p:spTgt>
                                        </p:tgtEl>
                                        <p:attrNameLst>
                                          <p:attrName>ppt_x</p:attrName>
                                        </p:attrNameLst>
                                      </p:cBhvr>
                                      <p:tavLst>
                                        <p:tav tm="0">
                                          <p:val>
                                            <p:strVal val="#ppt_x"/>
                                          </p:val>
                                        </p:tav>
                                        <p:tav tm="100000">
                                          <p:val>
                                            <p:strVal val="#ppt_x"/>
                                          </p:val>
                                        </p:tav>
                                      </p:tavLst>
                                    </p:anim>
                                    <p:anim calcmode="lin" valueType="num">
                                      <p:cBhvr>
                                        <p:cTn id="33" dur="1000" fill="hold"/>
                                        <p:tgtEl>
                                          <p:spTgt spid="10">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Number Placeholder 2">
            <a:extLst>
              <a:ext uri="{FF2B5EF4-FFF2-40B4-BE49-F238E27FC236}">
                <a16:creationId xmlns:a16="http://schemas.microsoft.com/office/drawing/2014/main" id="{9665B09F-71B5-461B-805A-DF39EA8E85F8}"/>
              </a:ext>
            </a:extLst>
          </p:cNvPr>
          <p:cNvSpPr>
            <a:spLocks noGrp="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a:lstStyle>
            <a:lvl1pPr>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1pPr>
            <a:lvl2pPr marL="1225199" indent="-471230">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2pPr>
            <a:lvl3pPr marL="1884921" indent="-376984">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3pPr>
            <a:lvl4pPr marL="2638890" indent="-376984">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4pPr>
            <a:lvl5pPr marL="3392858" indent="-376984">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5pPr>
            <a:lvl6pPr marL="4146827"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6pPr>
            <a:lvl7pPr marL="4900795"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7pPr>
            <a:lvl8pPr marL="5654764"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8pPr>
            <a:lvl9pPr marL="6408732"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9pPr>
          </a:lstStyle>
          <a:p>
            <a:fld id="{D3C59841-A572-4928-9683-60D14D6E6197}" type="slidenum">
              <a:rPr lang="en-US" altLang="en-US">
                <a:solidFill>
                  <a:srgbClr val="595959"/>
                </a:solidFill>
                <a:latin typeface="Candara" panose="020E0502030303020204" pitchFamily="34" charset="0"/>
                <a:sym typeface="Candara" panose="020E0502030303020204" pitchFamily="34" charset="0"/>
              </a:rPr>
              <a:pPr/>
              <a:t>3</a:t>
            </a:fld>
            <a:endParaRPr lang="en-US" altLang="en-US" dirty="0">
              <a:solidFill>
                <a:srgbClr val="595959"/>
              </a:solidFill>
              <a:latin typeface="Candara" panose="020E0502030303020204" pitchFamily="34" charset="0"/>
              <a:sym typeface="Candara" panose="020E0502030303020204" pitchFamily="34" charset="0"/>
            </a:endParaRPr>
          </a:p>
        </p:txBody>
      </p:sp>
      <p:sp>
        <p:nvSpPr>
          <p:cNvPr id="5" name="Rectangle 4">
            <a:extLst>
              <a:ext uri="{FF2B5EF4-FFF2-40B4-BE49-F238E27FC236}">
                <a16:creationId xmlns:a16="http://schemas.microsoft.com/office/drawing/2014/main" id="{3E2E6B7B-315B-4C7D-9695-E2BB3F8133C8}"/>
              </a:ext>
            </a:extLst>
          </p:cNvPr>
          <p:cNvSpPr/>
          <p:nvPr/>
        </p:nvSpPr>
        <p:spPr>
          <a:xfrm>
            <a:off x="12201351" y="648064"/>
            <a:ext cx="5162509" cy="50761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spcFirstLastPara="1" lIns="75392" tIns="75392" rIns="75392" bIns="75392" spcCol="38100" anchor="ctr">
            <a:spAutoFit/>
          </a:bodyPr>
          <a:lstStyle/>
          <a:p>
            <a:pPr latinLnBrk="1">
              <a:defRPr/>
            </a:pPr>
            <a:endParaRPr lang="en-IN" sz="2309" dirty="0">
              <a:solidFill>
                <a:srgbClr val="000000"/>
              </a:solidFill>
              <a:sym typeface="Helvetica"/>
            </a:endParaRPr>
          </a:p>
        </p:txBody>
      </p:sp>
      <p:pic>
        <p:nvPicPr>
          <p:cNvPr id="8196" name="Picture 3">
            <a:extLst>
              <a:ext uri="{FF2B5EF4-FFF2-40B4-BE49-F238E27FC236}">
                <a16:creationId xmlns:a16="http://schemas.microsoft.com/office/drawing/2014/main" id="{AED73108-C116-484D-A4B1-F1CBC96B05D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782605" y="0"/>
            <a:ext cx="5275078" cy="1073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7" name="Title 1">
            <a:extLst>
              <a:ext uri="{FF2B5EF4-FFF2-40B4-BE49-F238E27FC236}">
                <a16:creationId xmlns:a16="http://schemas.microsoft.com/office/drawing/2014/main" id="{8FACB658-7838-4489-A57D-F4E57CB44659}"/>
              </a:ext>
            </a:extLst>
          </p:cNvPr>
          <p:cNvSpPr>
            <a:spLocks noGrp="1"/>
          </p:cNvSpPr>
          <p:nvPr>
            <p:ph type="title"/>
          </p:nvPr>
        </p:nvSpPr>
        <p:spPr>
          <a:xfrm>
            <a:off x="434340" y="334677"/>
            <a:ext cx="13973598" cy="738664"/>
          </a:xfrm>
        </p:spPr>
        <p:txBody>
          <a:bodyPr/>
          <a:lstStyle/>
          <a:p>
            <a:r>
              <a:rPr lang="en-IN" altLang="en-US" sz="4800" dirty="0">
                <a:solidFill>
                  <a:srgbClr val="C00000"/>
                </a:solidFill>
                <a:latin typeface="+mn-lt"/>
              </a:rPr>
              <a:t>Credit Card Terminology</a:t>
            </a:r>
          </a:p>
        </p:txBody>
      </p:sp>
      <p:sp>
        <p:nvSpPr>
          <p:cNvPr id="8" name="TextBox 7">
            <a:extLst>
              <a:ext uri="{FF2B5EF4-FFF2-40B4-BE49-F238E27FC236}">
                <a16:creationId xmlns:a16="http://schemas.microsoft.com/office/drawing/2014/main" id="{03D754F7-D260-4E20-942D-7D4D81D01A63}"/>
              </a:ext>
            </a:extLst>
          </p:cNvPr>
          <p:cNvSpPr txBox="1"/>
          <p:nvPr/>
        </p:nvSpPr>
        <p:spPr>
          <a:xfrm>
            <a:off x="697985" y="1803738"/>
            <a:ext cx="18708130" cy="8402300"/>
          </a:xfrm>
          <a:prstGeom prst="rect">
            <a:avLst/>
          </a:prstGeom>
          <a:noFill/>
        </p:spPr>
        <p:txBody>
          <a:bodyPr wrap="square">
            <a:spAutoFit/>
          </a:bodyPr>
          <a:lstStyle/>
          <a:p>
            <a:pPr marL="457200" indent="-457200" algn="just">
              <a:buFont typeface="Wingdings" panose="05000000000000000000" pitchFamily="2" charset="2"/>
              <a:buChar char="q"/>
            </a:pPr>
            <a:r>
              <a:rPr lang="en-IN" sz="4400" b="1" dirty="0">
                <a:solidFill>
                  <a:schemeClr val="accent6">
                    <a:lumMod val="75000"/>
                  </a:schemeClr>
                </a:solidFill>
                <a:latin typeface="arial" panose="020B0604020202020204" pitchFamily="34" charset="0"/>
              </a:rPr>
              <a:t>Minimum Amount Due </a:t>
            </a:r>
            <a:r>
              <a:rPr lang="en-IN" sz="3600" i="0" dirty="0">
                <a:solidFill>
                  <a:srgbClr val="000000"/>
                </a:solidFill>
                <a:effectLst/>
                <a:latin typeface="+mn-lt"/>
              </a:rPr>
              <a:t>- </a:t>
            </a:r>
            <a:r>
              <a:rPr lang="en-IN" sz="3600" b="0" i="0" dirty="0">
                <a:solidFill>
                  <a:srgbClr val="202124"/>
                </a:solidFill>
                <a:effectLst/>
                <a:latin typeface="+mn-lt"/>
              </a:rPr>
              <a:t>The minimum amount due on a credit card is </a:t>
            </a:r>
            <a:r>
              <a:rPr lang="en-IN" sz="3600" b="1" i="0" dirty="0">
                <a:solidFill>
                  <a:srgbClr val="202124"/>
                </a:solidFill>
                <a:effectLst/>
                <a:latin typeface="+mn-lt"/>
              </a:rPr>
              <a:t>the minimum amount you are required to pay, on or before the payment due date, to ensure that you do not have to pay late fees</a:t>
            </a:r>
            <a:r>
              <a:rPr lang="en-IN" sz="3600" b="0" i="0" dirty="0">
                <a:solidFill>
                  <a:srgbClr val="202124"/>
                </a:solidFill>
                <a:effectLst/>
                <a:latin typeface="+mn-lt"/>
              </a:rPr>
              <a:t>.</a:t>
            </a:r>
          </a:p>
          <a:p>
            <a:pPr algn="just"/>
            <a:endParaRPr lang="en-IN" sz="3600" dirty="0">
              <a:solidFill>
                <a:srgbClr val="202124"/>
              </a:solidFill>
              <a:latin typeface="+mn-lt"/>
            </a:endParaRPr>
          </a:p>
          <a:p>
            <a:pPr marL="457200" indent="-457200" algn="just">
              <a:buFont typeface="Wingdings" panose="05000000000000000000" pitchFamily="2" charset="2"/>
              <a:buChar char="q"/>
            </a:pPr>
            <a:r>
              <a:rPr lang="en-IN" sz="4400" b="1" dirty="0">
                <a:solidFill>
                  <a:schemeClr val="accent6">
                    <a:lumMod val="75000"/>
                  </a:schemeClr>
                </a:solidFill>
                <a:latin typeface="arial" panose="020B0604020202020204" pitchFamily="34" charset="0"/>
              </a:rPr>
              <a:t>Instalment Plan </a:t>
            </a:r>
            <a:r>
              <a:rPr lang="en-IN" sz="4400" b="0" i="0" dirty="0">
                <a:solidFill>
                  <a:srgbClr val="202124"/>
                </a:solidFill>
                <a:effectLst/>
                <a:latin typeface="arial" panose="020B0604020202020204" pitchFamily="34" charset="0"/>
              </a:rPr>
              <a:t>- </a:t>
            </a:r>
            <a:r>
              <a:rPr lang="en-IN" sz="3600" b="0" i="0" dirty="0">
                <a:solidFill>
                  <a:srgbClr val="202124"/>
                </a:solidFill>
                <a:effectLst/>
                <a:latin typeface="arial" panose="020B0604020202020204" pitchFamily="34" charset="0"/>
              </a:rPr>
              <a:t>An Instalment Plan is </a:t>
            </a:r>
            <a:r>
              <a:rPr lang="en-IN" sz="3600" b="1" i="0" dirty="0">
                <a:solidFill>
                  <a:srgbClr val="202124"/>
                </a:solidFill>
                <a:effectLst/>
                <a:latin typeface="arial" panose="020B0604020202020204" pitchFamily="34" charset="0"/>
              </a:rPr>
              <a:t>a way to spread the cost of a large purchase </a:t>
            </a:r>
            <a:r>
              <a:rPr lang="en-IN" sz="3600" b="0" i="0" dirty="0">
                <a:solidFill>
                  <a:srgbClr val="202124"/>
                </a:solidFill>
                <a:effectLst/>
                <a:latin typeface="arial" panose="020B0604020202020204" pitchFamily="34" charset="0"/>
              </a:rPr>
              <a:t>for a one-off fee</a:t>
            </a:r>
            <a:r>
              <a:rPr lang="en-IN" sz="4400" b="0" i="0" dirty="0">
                <a:solidFill>
                  <a:srgbClr val="202124"/>
                </a:solidFill>
                <a:effectLst/>
                <a:latin typeface="arial" panose="020B0604020202020204" pitchFamily="34" charset="0"/>
              </a:rPr>
              <a:t>. </a:t>
            </a:r>
          </a:p>
          <a:p>
            <a:pPr algn="just"/>
            <a:endParaRPr lang="en-IN" sz="4400" dirty="0">
              <a:solidFill>
                <a:srgbClr val="202124"/>
              </a:solidFill>
              <a:latin typeface="arial" panose="020B0604020202020204" pitchFamily="34" charset="0"/>
            </a:endParaRPr>
          </a:p>
          <a:p>
            <a:pPr marL="457200" indent="-457200" algn="just">
              <a:buFont typeface="Wingdings" panose="05000000000000000000" pitchFamily="2" charset="2"/>
              <a:buChar char="q"/>
            </a:pPr>
            <a:r>
              <a:rPr lang="en-IN" sz="4400" b="1" i="0" dirty="0">
                <a:solidFill>
                  <a:schemeClr val="accent6">
                    <a:lumMod val="75000"/>
                  </a:schemeClr>
                </a:solidFill>
                <a:effectLst/>
                <a:latin typeface="arial" panose="020B0604020202020204" pitchFamily="34" charset="0"/>
              </a:rPr>
              <a:t>Revolving Credit </a:t>
            </a:r>
            <a:r>
              <a:rPr lang="en-IN" sz="3600" dirty="0">
                <a:solidFill>
                  <a:srgbClr val="202124"/>
                </a:solidFill>
                <a:latin typeface="arial" panose="020B0604020202020204" pitchFamily="34" charset="0"/>
              </a:rPr>
              <a:t>-  </a:t>
            </a:r>
            <a:r>
              <a:rPr lang="en-IN" sz="3600" b="0" i="0" dirty="0">
                <a:solidFill>
                  <a:srgbClr val="202124"/>
                </a:solidFill>
                <a:effectLst/>
                <a:latin typeface="arial" panose="020B0604020202020204" pitchFamily="34" charset="0"/>
              </a:rPr>
              <a:t>Revolving credit in the case of credit cards is a means </a:t>
            </a:r>
            <a:r>
              <a:rPr lang="en-IN" sz="3600" b="1" i="0" dirty="0">
                <a:solidFill>
                  <a:srgbClr val="202124"/>
                </a:solidFill>
                <a:effectLst/>
                <a:latin typeface="arial" panose="020B0604020202020204" pitchFamily="34" charset="0"/>
              </a:rPr>
              <a:t>of obtaining a deferred payment facility on a continues basis for the purchases made on the credit card</a:t>
            </a:r>
            <a:r>
              <a:rPr lang="en-IN" sz="3600" b="0" i="0" dirty="0">
                <a:solidFill>
                  <a:srgbClr val="202124"/>
                </a:solidFill>
                <a:effectLst/>
                <a:latin typeface="arial" panose="020B0604020202020204" pitchFamily="34" charset="0"/>
              </a:rPr>
              <a:t>. The person needs to pay only the minimum amount, which is about 5% of the total amount of the bill. However revolving credit card facility comes with a price. </a:t>
            </a:r>
          </a:p>
          <a:p>
            <a:pPr algn="just"/>
            <a:endParaRPr lang="en-IN" sz="3200" dirty="0">
              <a:solidFill>
                <a:srgbClr val="202124"/>
              </a:solidFill>
              <a:latin typeface="arial" panose="020B0604020202020204" pitchFamily="34" charset="0"/>
            </a:endParaRPr>
          </a:p>
          <a:p>
            <a:pPr algn="just"/>
            <a:endParaRPr lang="en-IN" sz="3600" b="0" i="0" dirty="0">
              <a:solidFill>
                <a:srgbClr val="000000"/>
              </a:solidFill>
              <a:effectLst/>
              <a:latin typeface="+mn-lt"/>
            </a:endParaRPr>
          </a:p>
        </p:txBody>
      </p:sp>
    </p:spTree>
    <p:extLst>
      <p:ext uri="{BB962C8B-B14F-4D97-AF65-F5344CB8AC3E}">
        <p14:creationId xmlns:p14="http://schemas.microsoft.com/office/powerpoint/2010/main" val="203883294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 calcmode="lin" valueType="num">
                                      <p:cBhvr additive="base">
                                        <p:cTn id="13"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anim calcmode="lin" valueType="num">
                                      <p:cBhvr additive="base">
                                        <p:cTn id="19"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Number Placeholder 2">
            <a:extLst>
              <a:ext uri="{FF2B5EF4-FFF2-40B4-BE49-F238E27FC236}">
                <a16:creationId xmlns:a16="http://schemas.microsoft.com/office/drawing/2014/main" id="{9665B09F-71B5-461B-805A-DF39EA8E85F8}"/>
              </a:ext>
            </a:extLst>
          </p:cNvPr>
          <p:cNvSpPr>
            <a:spLocks noGrp="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a:lstStyle>
            <a:lvl1pPr>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1pPr>
            <a:lvl2pPr marL="1225199" indent="-471230">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2pPr>
            <a:lvl3pPr marL="1884921" indent="-376984">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3pPr>
            <a:lvl4pPr marL="2638890" indent="-376984">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4pPr>
            <a:lvl5pPr marL="3392858" indent="-376984">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5pPr>
            <a:lvl6pPr marL="4146827"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6pPr>
            <a:lvl7pPr marL="4900795"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7pPr>
            <a:lvl8pPr marL="5654764"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8pPr>
            <a:lvl9pPr marL="6408732"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9pPr>
          </a:lstStyle>
          <a:p>
            <a:fld id="{D3C59841-A572-4928-9683-60D14D6E6197}" type="slidenum">
              <a:rPr lang="en-US" altLang="en-US">
                <a:solidFill>
                  <a:srgbClr val="595959"/>
                </a:solidFill>
                <a:latin typeface="Candara" panose="020E0502030303020204" pitchFamily="34" charset="0"/>
                <a:sym typeface="Candara" panose="020E0502030303020204" pitchFamily="34" charset="0"/>
              </a:rPr>
              <a:pPr/>
              <a:t>4</a:t>
            </a:fld>
            <a:endParaRPr lang="en-US" altLang="en-US" dirty="0">
              <a:solidFill>
                <a:srgbClr val="595959"/>
              </a:solidFill>
              <a:latin typeface="Candara" panose="020E0502030303020204" pitchFamily="34" charset="0"/>
              <a:sym typeface="Candara" panose="020E0502030303020204" pitchFamily="34" charset="0"/>
            </a:endParaRPr>
          </a:p>
        </p:txBody>
      </p:sp>
      <p:sp>
        <p:nvSpPr>
          <p:cNvPr id="5" name="Rectangle 4">
            <a:extLst>
              <a:ext uri="{FF2B5EF4-FFF2-40B4-BE49-F238E27FC236}">
                <a16:creationId xmlns:a16="http://schemas.microsoft.com/office/drawing/2014/main" id="{3E2E6B7B-315B-4C7D-9695-E2BB3F8133C8}"/>
              </a:ext>
            </a:extLst>
          </p:cNvPr>
          <p:cNvSpPr/>
          <p:nvPr/>
        </p:nvSpPr>
        <p:spPr>
          <a:xfrm>
            <a:off x="12201351" y="648064"/>
            <a:ext cx="5162509" cy="50761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spcFirstLastPara="1" lIns="75392" tIns="75392" rIns="75392" bIns="75392" spcCol="38100" anchor="ctr">
            <a:spAutoFit/>
          </a:bodyPr>
          <a:lstStyle/>
          <a:p>
            <a:pPr latinLnBrk="1">
              <a:defRPr/>
            </a:pPr>
            <a:endParaRPr lang="en-IN" sz="2309" dirty="0">
              <a:solidFill>
                <a:srgbClr val="000000"/>
              </a:solidFill>
              <a:sym typeface="Helvetica"/>
            </a:endParaRPr>
          </a:p>
        </p:txBody>
      </p:sp>
      <p:pic>
        <p:nvPicPr>
          <p:cNvPr id="8196" name="Picture 3">
            <a:extLst>
              <a:ext uri="{FF2B5EF4-FFF2-40B4-BE49-F238E27FC236}">
                <a16:creationId xmlns:a16="http://schemas.microsoft.com/office/drawing/2014/main" id="{AED73108-C116-484D-A4B1-F1CBC96B05D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782605" y="0"/>
            <a:ext cx="5275078" cy="1073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7" name="Title 1">
            <a:extLst>
              <a:ext uri="{FF2B5EF4-FFF2-40B4-BE49-F238E27FC236}">
                <a16:creationId xmlns:a16="http://schemas.microsoft.com/office/drawing/2014/main" id="{8FACB658-7838-4489-A57D-F4E57CB44659}"/>
              </a:ext>
            </a:extLst>
          </p:cNvPr>
          <p:cNvSpPr>
            <a:spLocks noGrp="1"/>
          </p:cNvSpPr>
          <p:nvPr>
            <p:ph type="title"/>
          </p:nvPr>
        </p:nvSpPr>
        <p:spPr>
          <a:xfrm>
            <a:off x="434340" y="334677"/>
            <a:ext cx="13973598" cy="738664"/>
          </a:xfrm>
        </p:spPr>
        <p:txBody>
          <a:bodyPr/>
          <a:lstStyle/>
          <a:p>
            <a:r>
              <a:rPr lang="en-IN" altLang="en-US" sz="4800" dirty="0">
                <a:solidFill>
                  <a:srgbClr val="C00000"/>
                </a:solidFill>
                <a:latin typeface="+mn-lt"/>
              </a:rPr>
              <a:t>Dataset Facts</a:t>
            </a:r>
          </a:p>
        </p:txBody>
      </p:sp>
      <p:sp>
        <p:nvSpPr>
          <p:cNvPr id="8" name="TextBox 7">
            <a:extLst>
              <a:ext uri="{FF2B5EF4-FFF2-40B4-BE49-F238E27FC236}">
                <a16:creationId xmlns:a16="http://schemas.microsoft.com/office/drawing/2014/main" id="{03D754F7-D260-4E20-942D-7D4D81D01A63}"/>
              </a:ext>
            </a:extLst>
          </p:cNvPr>
          <p:cNvSpPr txBox="1"/>
          <p:nvPr/>
        </p:nvSpPr>
        <p:spPr>
          <a:xfrm>
            <a:off x="697985" y="1803738"/>
            <a:ext cx="18708130" cy="5878532"/>
          </a:xfrm>
          <a:prstGeom prst="rect">
            <a:avLst/>
          </a:prstGeom>
          <a:noFill/>
        </p:spPr>
        <p:txBody>
          <a:bodyPr wrap="square">
            <a:spAutoFit/>
          </a:bodyPr>
          <a:lstStyle/>
          <a:p>
            <a:pPr algn="just"/>
            <a:endParaRPr lang="en-IN" sz="3200" dirty="0">
              <a:solidFill>
                <a:srgbClr val="202124"/>
              </a:solidFill>
              <a:latin typeface="arial" panose="020B0604020202020204" pitchFamily="34" charset="0"/>
            </a:endParaRPr>
          </a:p>
          <a:p>
            <a:pPr algn="ctr"/>
            <a:r>
              <a:rPr lang="en-IN" sz="4400" b="0" i="0" dirty="0">
                <a:solidFill>
                  <a:srgbClr val="C00000"/>
                </a:solidFill>
                <a:effectLst/>
                <a:latin typeface="arial" panose="020B0604020202020204" pitchFamily="34" charset="0"/>
              </a:rPr>
              <a:t>You become delinquent after missing a payment for 30 days. Default usually happens </a:t>
            </a:r>
            <a:r>
              <a:rPr lang="en-IN" sz="4400" b="1" i="0" dirty="0">
                <a:solidFill>
                  <a:srgbClr val="C00000"/>
                </a:solidFill>
                <a:effectLst/>
                <a:latin typeface="arial" panose="020B0604020202020204" pitchFamily="34" charset="0"/>
              </a:rPr>
              <a:t>after six months in a row</a:t>
            </a:r>
            <a:r>
              <a:rPr lang="en-IN" sz="4400" b="0" i="0" dirty="0">
                <a:solidFill>
                  <a:srgbClr val="C00000"/>
                </a:solidFill>
                <a:effectLst/>
                <a:latin typeface="arial" panose="020B0604020202020204" pitchFamily="34" charset="0"/>
              </a:rPr>
              <a:t> of not making at least the minimum payment due. </a:t>
            </a:r>
          </a:p>
          <a:p>
            <a:pPr algn="ctr"/>
            <a:endParaRPr lang="en-IN" sz="3200" dirty="0">
              <a:solidFill>
                <a:srgbClr val="C00000"/>
              </a:solidFill>
              <a:latin typeface="arial" panose="020B0604020202020204" pitchFamily="34" charset="0"/>
            </a:endParaRPr>
          </a:p>
          <a:p>
            <a:pPr algn="ctr"/>
            <a:endParaRPr lang="en-IN" sz="4800" dirty="0">
              <a:solidFill>
                <a:schemeClr val="accent1">
                  <a:lumMod val="75000"/>
                </a:schemeClr>
              </a:solidFill>
              <a:latin typeface="arial" panose="020B0604020202020204" pitchFamily="34" charset="0"/>
            </a:endParaRPr>
          </a:p>
          <a:p>
            <a:pPr algn="ctr"/>
            <a:r>
              <a:rPr lang="en-IN" sz="4800" dirty="0">
                <a:solidFill>
                  <a:schemeClr val="accent1">
                    <a:lumMod val="75000"/>
                  </a:schemeClr>
                </a:solidFill>
                <a:latin typeface="arial" panose="020B0604020202020204" pitchFamily="34" charset="0"/>
              </a:rPr>
              <a:t>However bank while analysing considers you as a defaulter even if you have missed out one payment cycle </a:t>
            </a:r>
          </a:p>
          <a:p>
            <a:pPr marL="457200" indent="-457200" algn="just">
              <a:buFont typeface="Wingdings" panose="05000000000000000000" pitchFamily="2" charset="2"/>
              <a:buChar char="q"/>
            </a:pPr>
            <a:endParaRPr lang="en-IN" sz="3600" b="0" i="0" dirty="0">
              <a:solidFill>
                <a:srgbClr val="000000"/>
              </a:solidFill>
              <a:effectLst/>
              <a:latin typeface="+mn-lt"/>
            </a:endParaRPr>
          </a:p>
        </p:txBody>
      </p:sp>
    </p:spTree>
    <p:extLst>
      <p:ext uri="{BB962C8B-B14F-4D97-AF65-F5344CB8AC3E}">
        <p14:creationId xmlns:p14="http://schemas.microsoft.com/office/powerpoint/2010/main" val="68629378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animEffect transition="in" filter="fade">
                                      <p:cBhvr>
                                        <p:cTn id="7" dur="1000"/>
                                        <p:tgtEl>
                                          <p:spTgt spid="8">
                                            <p:txEl>
                                              <p:pRg st="1" end="1"/>
                                            </p:txEl>
                                          </p:spTgt>
                                        </p:tgtEl>
                                      </p:cBhvr>
                                    </p:animEffect>
                                    <p:anim calcmode="lin" valueType="num">
                                      <p:cBhvr>
                                        <p:cTn id="8"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xEl>
                                              <p:pRg st="4" end="4"/>
                                            </p:txEl>
                                          </p:spTgt>
                                        </p:tgtEl>
                                        <p:attrNameLst>
                                          <p:attrName>style.visibility</p:attrName>
                                        </p:attrNameLst>
                                      </p:cBhvr>
                                      <p:to>
                                        <p:strVal val="visible"/>
                                      </p:to>
                                    </p:set>
                                    <p:animEffect transition="in" filter="fade">
                                      <p:cBhvr>
                                        <p:cTn id="14" dur="1000"/>
                                        <p:tgtEl>
                                          <p:spTgt spid="8">
                                            <p:txEl>
                                              <p:pRg st="4" end="4"/>
                                            </p:txEl>
                                          </p:spTgt>
                                        </p:tgtEl>
                                      </p:cBhvr>
                                    </p:animEffect>
                                    <p:anim calcmode="lin" valueType="num">
                                      <p:cBhvr>
                                        <p:cTn id="15" dur="1000" fill="hold"/>
                                        <p:tgtEl>
                                          <p:spTgt spid="8">
                                            <p:txEl>
                                              <p:pRg st="4" end="4"/>
                                            </p:txEl>
                                          </p:spTgt>
                                        </p:tgtEl>
                                        <p:attrNameLst>
                                          <p:attrName>ppt_x</p:attrName>
                                        </p:attrNameLst>
                                      </p:cBhvr>
                                      <p:tavLst>
                                        <p:tav tm="0">
                                          <p:val>
                                            <p:strVal val="#ppt_x"/>
                                          </p:val>
                                        </p:tav>
                                        <p:tav tm="100000">
                                          <p:val>
                                            <p:strVal val="#ppt_x"/>
                                          </p:val>
                                        </p:tav>
                                      </p:tavLst>
                                    </p:anim>
                                    <p:anim calcmode="lin" valueType="num">
                                      <p:cBhvr>
                                        <p:cTn id="16" dur="1000" fill="hold"/>
                                        <p:tgtEl>
                                          <p:spTgt spid="8">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Number Placeholder 2">
            <a:extLst>
              <a:ext uri="{FF2B5EF4-FFF2-40B4-BE49-F238E27FC236}">
                <a16:creationId xmlns:a16="http://schemas.microsoft.com/office/drawing/2014/main" id="{9665B09F-71B5-461B-805A-DF39EA8E85F8}"/>
              </a:ext>
            </a:extLst>
          </p:cNvPr>
          <p:cNvSpPr>
            <a:spLocks noGrp="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a:lstStyle>
            <a:lvl1pPr>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1pPr>
            <a:lvl2pPr marL="1225199" indent="-471230">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2pPr>
            <a:lvl3pPr marL="1884921" indent="-376984">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3pPr>
            <a:lvl4pPr marL="2638890" indent="-376984">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4pPr>
            <a:lvl5pPr marL="3392858" indent="-376984">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5pPr>
            <a:lvl6pPr marL="4146827"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6pPr>
            <a:lvl7pPr marL="4900795"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7pPr>
            <a:lvl8pPr marL="5654764"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8pPr>
            <a:lvl9pPr marL="6408732"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9pPr>
          </a:lstStyle>
          <a:p>
            <a:fld id="{D3C59841-A572-4928-9683-60D14D6E6197}" type="slidenum">
              <a:rPr lang="en-US" altLang="en-US">
                <a:solidFill>
                  <a:srgbClr val="595959"/>
                </a:solidFill>
                <a:latin typeface="Candara" panose="020E0502030303020204" pitchFamily="34" charset="0"/>
                <a:sym typeface="Candara" panose="020E0502030303020204" pitchFamily="34" charset="0"/>
              </a:rPr>
              <a:pPr/>
              <a:t>5</a:t>
            </a:fld>
            <a:endParaRPr lang="en-US" altLang="en-US" dirty="0">
              <a:solidFill>
                <a:srgbClr val="595959"/>
              </a:solidFill>
              <a:latin typeface="Candara" panose="020E0502030303020204" pitchFamily="34" charset="0"/>
              <a:sym typeface="Candara" panose="020E0502030303020204" pitchFamily="34" charset="0"/>
            </a:endParaRPr>
          </a:p>
        </p:txBody>
      </p:sp>
      <p:sp>
        <p:nvSpPr>
          <p:cNvPr id="5" name="Rectangle 4">
            <a:extLst>
              <a:ext uri="{FF2B5EF4-FFF2-40B4-BE49-F238E27FC236}">
                <a16:creationId xmlns:a16="http://schemas.microsoft.com/office/drawing/2014/main" id="{3E2E6B7B-315B-4C7D-9695-E2BB3F8133C8}"/>
              </a:ext>
            </a:extLst>
          </p:cNvPr>
          <p:cNvSpPr/>
          <p:nvPr/>
        </p:nvSpPr>
        <p:spPr>
          <a:xfrm>
            <a:off x="12201351" y="648064"/>
            <a:ext cx="5162509" cy="50761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spcFirstLastPara="1" lIns="75392" tIns="75392" rIns="75392" bIns="75392" spcCol="38100" anchor="ctr">
            <a:spAutoFit/>
          </a:bodyPr>
          <a:lstStyle/>
          <a:p>
            <a:pPr latinLnBrk="1">
              <a:defRPr/>
            </a:pPr>
            <a:endParaRPr lang="en-IN" sz="2309" dirty="0">
              <a:solidFill>
                <a:srgbClr val="000000"/>
              </a:solidFill>
              <a:sym typeface="Helvetica"/>
            </a:endParaRPr>
          </a:p>
        </p:txBody>
      </p:sp>
      <p:pic>
        <p:nvPicPr>
          <p:cNvPr id="8196" name="Picture 3">
            <a:extLst>
              <a:ext uri="{FF2B5EF4-FFF2-40B4-BE49-F238E27FC236}">
                <a16:creationId xmlns:a16="http://schemas.microsoft.com/office/drawing/2014/main" id="{AED73108-C116-484D-A4B1-F1CBC96B05D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782605" y="0"/>
            <a:ext cx="5275078" cy="1073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7" name="Title 1">
            <a:extLst>
              <a:ext uri="{FF2B5EF4-FFF2-40B4-BE49-F238E27FC236}">
                <a16:creationId xmlns:a16="http://schemas.microsoft.com/office/drawing/2014/main" id="{8FACB658-7838-4489-A57D-F4E57CB44659}"/>
              </a:ext>
            </a:extLst>
          </p:cNvPr>
          <p:cNvSpPr>
            <a:spLocks noGrp="1"/>
          </p:cNvSpPr>
          <p:nvPr>
            <p:ph type="title"/>
          </p:nvPr>
        </p:nvSpPr>
        <p:spPr>
          <a:xfrm>
            <a:off x="434340" y="334677"/>
            <a:ext cx="13973598" cy="738664"/>
          </a:xfrm>
        </p:spPr>
        <p:txBody>
          <a:bodyPr/>
          <a:lstStyle/>
          <a:p>
            <a:r>
              <a:rPr lang="en-IN" altLang="en-US" sz="4800" dirty="0">
                <a:solidFill>
                  <a:srgbClr val="C00000"/>
                </a:solidFill>
                <a:latin typeface="+mn-lt"/>
              </a:rPr>
              <a:t>Case Study</a:t>
            </a:r>
          </a:p>
        </p:txBody>
      </p:sp>
      <p:sp>
        <p:nvSpPr>
          <p:cNvPr id="9" name="TextBox 8">
            <a:extLst>
              <a:ext uri="{FF2B5EF4-FFF2-40B4-BE49-F238E27FC236}">
                <a16:creationId xmlns:a16="http://schemas.microsoft.com/office/drawing/2014/main" id="{E6E5C682-8708-4F89-8451-FCFC420214FE}"/>
              </a:ext>
            </a:extLst>
          </p:cNvPr>
          <p:cNvSpPr txBox="1"/>
          <p:nvPr/>
        </p:nvSpPr>
        <p:spPr>
          <a:xfrm>
            <a:off x="697985" y="1641403"/>
            <a:ext cx="18708130" cy="9202519"/>
          </a:xfrm>
          <a:prstGeom prst="rect">
            <a:avLst/>
          </a:prstGeom>
          <a:noFill/>
        </p:spPr>
        <p:txBody>
          <a:bodyPr wrap="square">
            <a:spAutoFit/>
          </a:bodyPr>
          <a:lstStyle/>
          <a:p>
            <a:pPr algn="just"/>
            <a:r>
              <a:rPr lang="en-IN" sz="3200" i="0" dirty="0">
                <a:solidFill>
                  <a:srgbClr val="000000"/>
                </a:solidFill>
                <a:effectLst/>
                <a:latin typeface="+mn-lt"/>
              </a:rPr>
              <a:t>AA Bank Ltd , over the last 4 years, have observed an exponential increase in the credit card payment defaulters. </a:t>
            </a:r>
          </a:p>
          <a:p>
            <a:pPr algn="just"/>
            <a:endParaRPr lang="en-IN" sz="3200" dirty="0">
              <a:latin typeface="+mn-lt"/>
            </a:endParaRPr>
          </a:p>
          <a:p>
            <a:pPr algn="just"/>
            <a:r>
              <a:rPr lang="en-IN" sz="3200" i="0" dirty="0">
                <a:solidFill>
                  <a:srgbClr val="000000"/>
                </a:solidFill>
                <a:effectLst/>
                <a:latin typeface="+mn-lt"/>
              </a:rPr>
              <a:t>Preliminary Analysis was conducted by the bank to understand if any pattern could be observed based on demographic details so that appropriate checks /rules could be imposed while issuing the credit card. However, this effort has really not benefited the bank.</a:t>
            </a:r>
          </a:p>
          <a:p>
            <a:pPr algn="just"/>
            <a:endParaRPr lang="en-IN" sz="3200" i="0" dirty="0">
              <a:solidFill>
                <a:srgbClr val="000000"/>
              </a:solidFill>
              <a:effectLst/>
              <a:latin typeface="+mn-lt"/>
            </a:endParaRPr>
          </a:p>
          <a:p>
            <a:pPr algn="just"/>
            <a:r>
              <a:rPr lang="en-IN" sz="3200" i="0" dirty="0">
                <a:solidFill>
                  <a:srgbClr val="000000"/>
                </a:solidFill>
                <a:effectLst/>
                <a:latin typeface="+mn-lt"/>
              </a:rPr>
              <a:t>Hence, they have requested your support. </a:t>
            </a:r>
          </a:p>
          <a:p>
            <a:pPr algn="just"/>
            <a:endParaRPr lang="en-IN" sz="3200" dirty="0">
              <a:latin typeface="+mn-lt"/>
            </a:endParaRPr>
          </a:p>
          <a:p>
            <a:pPr algn="just"/>
            <a:r>
              <a:rPr lang="en-IN" sz="3200" i="0" dirty="0">
                <a:solidFill>
                  <a:srgbClr val="000000"/>
                </a:solidFill>
                <a:effectLst/>
                <a:latin typeface="+mn-lt"/>
              </a:rPr>
              <a:t>This time bank has also collected some additional information related to their bill amount, payment amount along with how each customer really uses the bank option to carry forward the payment amount to next month or payment delay was observed for how many months or use revolving amount etc.</a:t>
            </a:r>
          </a:p>
          <a:p>
            <a:pPr algn="just"/>
            <a:endParaRPr lang="en-IN" sz="3200" i="0" dirty="0">
              <a:solidFill>
                <a:srgbClr val="000000"/>
              </a:solidFill>
              <a:effectLst/>
              <a:latin typeface="+mn-lt"/>
            </a:endParaRPr>
          </a:p>
          <a:p>
            <a:pPr algn="just"/>
            <a:r>
              <a:rPr lang="en-IN" sz="3600" b="0" i="0" dirty="0">
                <a:solidFill>
                  <a:srgbClr val="000000"/>
                </a:solidFill>
                <a:effectLst/>
                <a:latin typeface="+mn-lt"/>
              </a:rPr>
              <a:t>Your task is two-fold</a:t>
            </a:r>
          </a:p>
          <a:p>
            <a:pPr marL="857250" indent="-857250" algn="just">
              <a:buAutoNum type="romanLcParenBoth"/>
            </a:pPr>
            <a:r>
              <a:rPr lang="en-IN" sz="3600" b="0" i="0" dirty="0">
                <a:solidFill>
                  <a:srgbClr val="000000"/>
                </a:solidFill>
                <a:effectLst/>
                <a:latin typeface="+mn-lt"/>
              </a:rPr>
              <a:t>Identify if bank needs to impose some rules based on the insights generated from historical data so that they can keep an eye on the "potential defaulters“. </a:t>
            </a:r>
          </a:p>
          <a:p>
            <a:pPr algn="just"/>
            <a:r>
              <a:rPr lang="en-IN" sz="3600" b="0" i="0" dirty="0">
                <a:solidFill>
                  <a:srgbClr val="000000"/>
                </a:solidFill>
                <a:effectLst/>
                <a:latin typeface="+mn-lt"/>
              </a:rPr>
              <a:t>(ii)  Build a model so that the bank can estimate the probability of default. </a:t>
            </a:r>
          </a:p>
        </p:txBody>
      </p:sp>
    </p:spTree>
    <p:extLst>
      <p:ext uri="{BB962C8B-B14F-4D97-AF65-F5344CB8AC3E}">
        <p14:creationId xmlns:p14="http://schemas.microsoft.com/office/powerpoint/2010/main" val="61185359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 calcmode="lin" valueType="num">
                                      <p:cBhvr additive="base">
                                        <p:cTn id="7"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9">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anim calcmode="lin" valueType="num">
                                      <p:cBhvr additive="base">
                                        <p:cTn id="11" dur="500" fill="hold"/>
                                        <p:tgtEl>
                                          <p:spTgt spid="9">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9">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9">
                                            <p:txEl>
                                              <p:pRg st="4" end="4"/>
                                            </p:txEl>
                                          </p:spTgt>
                                        </p:tgtEl>
                                        <p:attrNameLst>
                                          <p:attrName>style.visibility</p:attrName>
                                        </p:attrNameLst>
                                      </p:cBhvr>
                                      <p:to>
                                        <p:strVal val="visible"/>
                                      </p:to>
                                    </p:set>
                                    <p:anim calcmode="lin" valueType="num">
                                      <p:cBhvr additive="base">
                                        <p:cTn id="15" dur="500" fill="hold"/>
                                        <p:tgtEl>
                                          <p:spTgt spid="9">
                                            <p:txEl>
                                              <p:pRg st="4" end="4"/>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9">
                                            <p:txEl>
                                              <p:pRg st="4" end="4"/>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9">
                                            <p:txEl>
                                              <p:pRg st="6" end="6"/>
                                            </p:txEl>
                                          </p:spTgt>
                                        </p:tgtEl>
                                        <p:attrNameLst>
                                          <p:attrName>style.visibility</p:attrName>
                                        </p:attrNameLst>
                                      </p:cBhvr>
                                      <p:to>
                                        <p:strVal val="visible"/>
                                      </p:to>
                                    </p:set>
                                    <p:anim calcmode="lin" valueType="num">
                                      <p:cBhvr additive="base">
                                        <p:cTn id="19" dur="500" fill="hold"/>
                                        <p:tgtEl>
                                          <p:spTgt spid="9">
                                            <p:txEl>
                                              <p:pRg st="6" end="6"/>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9">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9">
                                            <p:txEl>
                                              <p:pRg st="8" end="8"/>
                                            </p:txEl>
                                          </p:spTgt>
                                        </p:tgtEl>
                                        <p:attrNameLst>
                                          <p:attrName>style.visibility</p:attrName>
                                        </p:attrNameLst>
                                      </p:cBhvr>
                                      <p:to>
                                        <p:strVal val="visible"/>
                                      </p:to>
                                    </p:set>
                                    <p:anim calcmode="lin" valueType="num">
                                      <p:cBhvr additive="base">
                                        <p:cTn id="25" dur="500" fill="hold"/>
                                        <p:tgtEl>
                                          <p:spTgt spid="9">
                                            <p:txEl>
                                              <p:pRg st="8" end="8"/>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9">
                                            <p:txEl>
                                              <p:pRg st="8" end="8"/>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9">
                                            <p:txEl>
                                              <p:pRg st="9" end="9"/>
                                            </p:txEl>
                                          </p:spTgt>
                                        </p:tgtEl>
                                        <p:attrNameLst>
                                          <p:attrName>style.visibility</p:attrName>
                                        </p:attrNameLst>
                                      </p:cBhvr>
                                      <p:to>
                                        <p:strVal val="visible"/>
                                      </p:to>
                                    </p:set>
                                    <p:anim calcmode="lin" valueType="num">
                                      <p:cBhvr additive="base">
                                        <p:cTn id="29" dur="500" fill="hold"/>
                                        <p:tgtEl>
                                          <p:spTgt spid="9">
                                            <p:txEl>
                                              <p:pRg st="9" end="9"/>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9">
                                            <p:txEl>
                                              <p:pRg st="9" end="9"/>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9">
                                            <p:txEl>
                                              <p:pRg st="10" end="10"/>
                                            </p:txEl>
                                          </p:spTgt>
                                        </p:tgtEl>
                                        <p:attrNameLst>
                                          <p:attrName>style.visibility</p:attrName>
                                        </p:attrNameLst>
                                      </p:cBhvr>
                                      <p:to>
                                        <p:strVal val="visible"/>
                                      </p:to>
                                    </p:set>
                                    <p:anim calcmode="lin" valueType="num">
                                      <p:cBhvr additive="base">
                                        <p:cTn id="33" dur="500" fill="hold"/>
                                        <p:tgtEl>
                                          <p:spTgt spid="9">
                                            <p:txEl>
                                              <p:pRg st="10" end="10"/>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9">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Number Placeholder 2">
            <a:extLst>
              <a:ext uri="{FF2B5EF4-FFF2-40B4-BE49-F238E27FC236}">
                <a16:creationId xmlns:a16="http://schemas.microsoft.com/office/drawing/2014/main" id="{9665B09F-71B5-461B-805A-DF39EA8E85F8}"/>
              </a:ext>
            </a:extLst>
          </p:cNvPr>
          <p:cNvSpPr>
            <a:spLocks noGrp="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a:lstStyle>
            <a:lvl1pPr>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1pPr>
            <a:lvl2pPr marL="1225199" indent="-471230">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2pPr>
            <a:lvl3pPr marL="1884921" indent="-376984">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3pPr>
            <a:lvl4pPr marL="2638890" indent="-376984">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4pPr>
            <a:lvl5pPr marL="3392858" indent="-376984">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5pPr>
            <a:lvl6pPr marL="4146827"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6pPr>
            <a:lvl7pPr marL="4900795"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7pPr>
            <a:lvl8pPr marL="5654764"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8pPr>
            <a:lvl9pPr marL="6408732"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9pPr>
          </a:lstStyle>
          <a:p>
            <a:fld id="{D3C59841-A572-4928-9683-60D14D6E6197}" type="slidenum">
              <a:rPr lang="en-US" altLang="en-US">
                <a:solidFill>
                  <a:srgbClr val="595959"/>
                </a:solidFill>
                <a:latin typeface="Candara" panose="020E0502030303020204" pitchFamily="34" charset="0"/>
                <a:sym typeface="Candara" panose="020E0502030303020204" pitchFamily="34" charset="0"/>
              </a:rPr>
              <a:pPr/>
              <a:t>6</a:t>
            </a:fld>
            <a:endParaRPr lang="en-US" altLang="en-US" dirty="0">
              <a:solidFill>
                <a:srgbClr val="595959"/>
              </a:solidFill>
              <a:latin typeface="Candara" panose="020E0502030303020204" pitchFamily="34" charset="0"/>
              <a:sym typeface="Candara" panose="020E0502030303020204" pitchFamily="34" charset="0"/>
            </a:endParaRPr>
          </a:p>
        </p:txBody>
      </p:sp>
      <p:sp>
        <p:nvSpPr>
          <p:cNvPr id="5" name="Rectangle 4">
            <a:extLst>
              <a:ext uri="{FF2B5EF4-FFF2-40B4-BE49-F238E27FC236}">
                <a16:creationId xmlns:a16="http://schemas.microsoft.com/office/drawing/2014/main" id="{3E2E6B7B-315B-4C7D-9695-E2BB3F8133C8}"/>
              </a:ext>
            </a:extLst>
          </p:cNvPr>
          <p:cNvSpPr/>
          <p:nvPr/>
        </p:nvSpPr>
        <p:spPr>
          <a:xfrm>
            <a:off x="12201351" y="648064"/>
            <a:ext cx="5162509" cy="50761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spcFirstLastPara="1" lIns="75392" tIns="75392" rIns="75392" bIns="75392" spcCol="38100" anchor="ctr">
            <a:spAutoFit/>
          </a:bodyPr>
          <a:lstStyle/>
          <a:p>
            <a:pPr latinLnBrk="1">
              <a:defRPr/>
            </a:pPr>
            <a:endParaRPr lang="en-IN" sz="2309" dirty="0">
              <a:solidFill>
                <a:srgbClr val="000000"/>
              </a:solidFill>
              <a:sym typeface="Helvetica"/>
            </a:endParaRPr>
          </a:p>
        </p:txBody>
      </p:sp>
      <p:pic>
        <p:nvPicPr>
          <p:cNvPr id="8196" name="Picture 3">
            <a:extLst>
              <a:ext uri="{FF2B5EF4-FFF2-40B4-BE49-F238E27FC236}">
                <a16:creationId xmlns:a16="http://schemas.microsoft.com/office/drawing/2014/main" id="{AED73108-C116-484D-A4B1-F1CBC96B05D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782605" y="0"/>
            <a:ext cx="5275078" cy="1073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7" name="Title 1">
            <a:extLst>
              <a:ext uri="{FF2B5EF4-FFF2-40B4-BE49-F238E27FC236}">
                <a16:creationId xmlns:a16="http://schemas.microsoft.com/office/drawing/2014/main" id="{8FACB658-7838-4489-A57D-F4E57CB44659}"/>
              </a:ext>
            </a:extLst>
          </p:cNvPr>
          <p:cNvSpPr>
            <a:spLocks noGrp="1"/>
          </p:cNvSpPr>
          <p:nvPr>
            <p:ph type="title"/>
          </p:nvPr>
        </p:nvSpPr>
        <p:spPr>
          <a:xfrm>
            <a:off x="434340" y="334677"/>
            <a:ext cx="13973598" cy="738664"/>
          </a:xfrm>
        </p:spPr>
        <p:txBody>
          <a:bodyPr/>
          <a:lstStyle/>
          <a:p>
            <a:r>
              <a:rPr lang="en-IN" altLang="en-US" sz="4800" dirty="0">
                <a:solidFill>
                  <a:srgbClr val="C00000"/>
                </a:solidFill>
                <a:latin typeface="+mn-lt"/>
              </a:rPr>
              <a:t>Episode 1</a:t>
            </a:r>
          </a:p>
        </p:txBody>
      </p:sp>
      <p:sp>
        <p:nvSpPr>
          <p:cNvPr id="7" name="TextBox 6">
            <a:extLst>
              <a:ext uri="{FF2B5EF4-FFF2-40B4-BE49-F238E27FC236}">
                <a16:creationId xmlns:a16="http://schemas.microsoft.com/office/drawing/2014/main" id="{94CAF2AF-4F4A-4CAD-ADE8-68B90CB0C16C}"/>
              </a:ext>
            </a:extLst>
          </p:cNvPr>
          <p:cNvSpPr txBox="1"/>
          <p:nvPr/>
        </p:nvSpPr>
        <p:spPr>
          <a:xfrm>
            <a:off x="3641896" y="3074787"/>
            <a:ext cx="12820307" cy="4154984"/>
          </a:xfrm>
          <a:prstGeom prst="rect">
            <a:avLst/>
          </a:prstGeom>
          <a:noFill/>
        </p:spPr>
        <p:txBody>
          <a:bodyPr wrap="square">
            <a:spAutoFit/>
          </a:bodyPr>
          <a:lstStyle/>
          <a:p>
            <a:pPr marL="457200" indent="-457200" algn="just">
              <a:buFont typeface="Wingdings" panose="05000000000000000000" pitchFamily="2" charset="2"/>
              <a:buChar char="ü"/>
            </a:pPr>
            <a:r>
              <a:rPr lang="en-IN" sz="4400" i="0" dirty="0">
                <a:solidFill>
                  <a:srgbClr val="000000"/>
                </a:solidFill>
                <a:effectLst/>
                <a:latin typeface="+mn-lt"/>
              </a:rPr>
              <a:t>Exploratory Data Analysis of each independent feature with </a:t>
            </a:r>
            <a:r>
              <a:rPr lang="en-IN" sz="4400" dirty="0">
                <a:latin typeface="+mn-lt"/>
              </a:rPr>
              <a:t>all other independent feature and Target Feature</a:t>
            </a:r>
          </a:p>
          <a:p>
            <a:pPr algn="just"/>
            <a:endParaRPr lang="en-IN" sz="4400" i="0" dirty="0">
              <a:solidFill>
                <a:srgbClr val="000000"/>
              </a:solidFill>
              <a:effectLst/>
              <a:latin typeface="+mn-lt"/>
            </a:endParaRPr>
          </a:p>
          <a:p>
            <a:pPr marL="457200" indent="-457200" algn="just">
              <a:buFont typeface="Wingdings" panose="05000000000000000000" pitchFamily="2" charset="2"/>
              <a:buChar char="ü"/>
            </a:pPr>
            <a:r>
              <a:rPr lang="en-IN" sz="4400" dirty="0">
                <a:latin typeface="+mn-lt"/>
              </a:rPr>
              <a:t>Perform Statistical Test(s) to understand the feature significance</a:t>
            </a:r>
          </a:p>
        </p:txBody>
      </p:sp>
    </p:spTree>
    <p:extLst>
      <p:ext uri="{BB962C8B-B14F-4D97-AF65-F5344CB8AC3E}">
        <p14:creationId xmlns:p14="http://schemas.microsoft.com/office/powerpoint/2010/main" val="404106917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anim calcmode="lin" valueType="num">
                                      <p:cBhvr additive="base">
                                        <p:cTn id="13"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Number Placeholder 2">
            <a:extLst>
              <a:ext uri="{FF2B5EF4-FFF2-40B4-BE49-F238E27FC236}">
                <a16:creationId xmlns:a16="http://schemas.microsoft.com/office/drawing/2014/main" id="{9665B09F-71B5-461B-805A-DF39EA8E85F8}"/>
              </a:ext>
            </a:extLst>
          </p:cNvPr>
          <p:cNvSpPr>
            <a:spLocks noGrp="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a:lstStyle>
            <a:lvl1pPr>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1pPr>
            <a:lvl2pPr marL="1225199" indent="-471230">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2pPr>
            <a:lvl3pPr marL="1884921" indent="-376984">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3pPr>
            <a:lvl4pPr marL="2638890" indent="-376984">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4pPr>
            <a:lvl5pPr marL="3392858" indent="-376984">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5pPr>
            <a:lvl6pPr marL="4146827"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6pPr>
            <a:lvl7pPr marL="4900795"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7pPr>
            <a:lvl8pPr marL="5654764"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8pPr>
            <a:lvl9pPr marL="6408732" indent="-376984" eaLnBrk="0" fontAlgn="base" hangingPunct="0">
              <a:spcBef>
                <a:spcPct val="0"/>
              </a:spcBef>
              <a:spcAft>
                <a:spcPct val="0"/>
              </a:spcAft>
              <a:defRPr>
                <a:solidFill>
                  <a:schemeClr val="tx1"/>
                </a:solidFill>
                <a:latin typeface="Helvetica" panose="020B0604020202020204" pitchFamily="34" charset="0"/>
                <a:cs typeface="Helvetica" panose="020B0604020202020204" pitchFamily="34" charset="0"/>
                <a:sym typeface="Helvetica" panose="020B0604020202020204" pitchFamily="34" charset="0"/>
              </a:defRPr>
            </a:lvl9pPr>
          </a:lstStyle>
          <a:p>
            <a:fld id="{D3C59841-A572-4928-9683-60D14D6E6197}" type="slidenum">
              <a:rPr lang="en-US" altLang="en-US">
                <a:solidFill>
                  <a:srgbClr val="595959"/>
                </a:solidFill>
                <a:latin typeface="Candara" panose="020E0502030303020204" pitchFamily="34" charset="0"/>
                <a:sym typeface="Candara" panose="020E0502030303020204" pitchFamily="34" charset="0"/>
              </a:rPr>
              <a:pPr/>
              <a:t>7</a:t>
            </a:fld>
            <a:endParaRPr lang="en-US" altLang="en-US" dirty="0">
              <a:solidFill>
                <a:srgbClr val="595959"/>
              </a:solidFill>
              <a:latin typeface="Candara" panose="020E0502030303020204" pitchFamily="34" charset="0"/>
              <a:sym typeface="Candara" panose="020E0502030303020204" pitchFamily="34" charset="0"/>
            </a:endParaRPr>
          </a:p>
        </p:txBody>
      </p:sp>
      <p:sp>
        <p:nvSpPr>
          <p:cNvPr id="5" name="Rectangle 4">
            <a:extLst>
              <a:ext uri="{FF2B5EF4-FFF2-40B4-BE49-F238E27FC236}">
                <a16:creationId xmlns:a16="http://schemas.microsoft.com/office/drawing/2014/main" id="{3E2E6B7B-315B-4C7D-9695-E2BB3F8133C8}"/>
              </a:ext>
            </a:extLst>
          </p:cNvPr>
          <p:cNvSpPr/>
          <p:nvPr/>
        </p:nvSpPr>
        <p:spPr>
          <a:xfrm>
            <a:off x="12201351" y="648064"/>
            <a:ext cx="5162509" cy="50761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spcFirstLastPara="1" lIns="75392" tIns="75392" rIns="75392" bIns="75392" spcCol="38100" anchor="ctr">
            <a:spAutoFit/>
          </a:bodyPr>
          <a:lstStyle/>
          <a:p>
            <a:pPr latinLnBrk="1">
              <a:defRPr/>
            </a:pPr>
            <a:endParaRPr lang="en-IN" sz="2309" dirty="0">
              <a:solidFill>
                <a:srgbClr val="000000"/>
              </a:solidFill>
              <a:sym typeface="Helvetica"/>
            </a:endParaRPr>
          </a:p>
        </p:txBody>
      </p:sp>
      <p:pic>
        <p:nvPicPr>
          <p:cNvPr id="8196" name="Picture 3">
            <a:extLst>
              <a:ext uri="{FF2B5EF4-FFF2-40B4-BE49-F238E27FC236}">
                <a16:creationId xmlns:a16="http://schemas.microsoft.com/office/drawing/2014/main" id="{AED73108-C116-484D-A4B1-F1CBC96B05D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782605" y="0"/>
            <a:ext cx="5275078" cy="1073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7" name="Title 1">
            <a:extLst>
              <a:ext uri="{FF2B5EF4-FFF2-40B4-BE49-F238E27FC236}">
                <a16:creationId xmlns:a16="http://schemas.microsoft.com/office/drawing/2014/main" id="{8FACB658-7838-4489-A57D-F4E57CB44659}"/>
              </a:ext>
            </a:extLst>
          </p:cNvPr>
          <p:cNvSpPr>
            <a:spLocks noGrp="1"/>
          </p:cNvSpPr>
          <p:nvPr>
            <p:ph type="title"/>
          </p:nvPr>
        </p:nvSpPr>
        <p:spPr>
          <a:xfrm>
            <a:off x="434340" y="334677"/>
            <a:ext cx="13973598" cy="738664"/>
          </a:xfrm>
        </p:spPr>
        <p:txBody>
          <a:bodyPr/>
          <a:lstStyle/>
          <a:p>
            <a:r>
              <a:rPr lang="en-IN" altLang="en-US" sz="4800" dirty="0">
                <a:solidFill>
                  <a:srgbClr val="C00000"/>
                </a:solidFill>
                <a:latin typeface="+mn-lt"/>
              </a:rPr>
              <a:t>Episode 2</a:t>
            </a:r>
          </a:p>
        </p:txBody>
      </p:sp>
      <p:sp>
        <p:nvSpPr>
          <p:cNvPr id="7" name="TextBox 6">
            <a:extLst>
              <a:ext uri="{FF2B5EF4-FFF2-40B4-BE49-F238E27FC236}">
                <a16:creationId xmlns:a16="http://schemas.microsoft.com/office/drawing/2014/main" id="{94CAF2AF-4F4A-4CAD-ADE8-68B90CB0C16C}"/>
              </a:ext>
            </a:extLst>
          </p:cNvPr>
          <p:cNvSpPr txBox="1"/>
          <p:nvPr/>
        </p:nvSpPr>
        <p:spPr>
          <a:xfrm>
            <a:off x="3880021" y="2842054"/>
            <a:ext cx="13197017" cy="3785652"/>
          </a:xfrm>
          <a:prstGeom prst="rect">
            <a:avLst/>
          </a:prstGeom>
          <a:noFill/>
        </p:spPr>
        <p:txBody>
          <a:bodyPr wrap="square">
            <a:spAutoFit/>
          </a:bodyPr>
          <a:lstStyle/>
          <a:p>
            <a:pPr marL="457200" indent="-457200" algn="just">
              <a:buFont typeface="Wingdings" panose="05000000000000000000" pitchFamily="2" charset="2"/>
              <a:buChar char="ü"/>
            </a:pPr>
            <a:r>
              <a:rPr lang="en-IN" sz="4800" i="0" dirty="0">
                <a:solidFill>
                  <a:srgbClr val="000000"/>
                </a:solidFill>
                <a:effectLst/>
                <a:latin typeface="+mn-lt"/>
              </a:rPr>
              <a:t>Feature Selection and Feature Engineering</a:t>
            </a:r>
            <a:endParaRPr lang="en-IN" sz="4800" dirty="0">
              <a:latin typeface="+mn-lt"/>
            </a:endParaRPr>
          </a:p>
          <a:p>
            <a:pPr algn="just"/>
            <a:endParaRPr lang="en-IN" sz="4800" i="0" dirty="0">
              <a:solidFill>
                <a:srgbClr val="000000"/>
              </a:solidFill>
              <a:effectLst/>
              <a:latin typeface="+mn-lt"/>
            </a:endParaRPr>
          </a:p>
          <a:p>
            <a:pPr marL="457200" indent="-457200" algn="just">
              <a:buFont typeface="Wingdings" panose="05000000000000000000" pitchFamily="2" charset="2"/>
              <a:buChar char="ü"/>
            </a:pPr>
            <a:r>
              <a:rPr lang="en-IN" sz="4800" dirty="0">
                <a:latin typeface="+mn-lt"/>
              </a:rPr>
              <a:t>Model Building and Evaluation</a:t>
            </a:r>
          </a:p>
          <a:p>
            <a:pPr algn="just"/>
            <a:endParaRPr lang="en-IN" sz="4800" dirty="0">
              <a:latin typeface="+mn-lt"/>
            </a:endParaRPr>
          </a:p>
          <a:p>
            <a:pPr marL="457200" indent="-457200" algn="just">
              <a:buFont typeface="Wingdings" panose="05000000000000000000" pitchFamily="2" charset="2"/>
              <a:buChar char="ü"/>
            </a:pPr>
            <a:r>
              <a:rPr lang="en-IN" sz="4800" dirty="0">
                <a:latin typeface="+mn-lt"/>
              </a:rPr>
              <a:t>Anomalies</a:t>
            </a:r>
          </a:p>
        </p:txBody>
      </p:sp>
    </p:spTree>
    <p:extLst>
      <p:ext uri="{BB962C8B-B14F-4D97-AF65-F5344CB8AC3E}">
        <p14:creationId xmlns:p14="http://schemas.microsoft.com/office/powerpoint/2010/main" val="414048354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anim calcmode="lin" valueType="num">
                                      <p:cBhvr additive="base">
                                        <p:cTn id="13"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anim calcmode="lin" valueType="num">
                                      <p:cBhvr additive="base">
                                        <p:cTn id="19"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A113A3-D0A0-4A3A-B38C-9C6594C695E7}"/>
              </a:ext>
            </a:extLst>
          </p:cNvPr>
          <p:cNvSpPr>
            <a:spLocks noGrp="1"/>
          </p:cNvSpPr>
          <p:nvPr>
            <p:ph type="body" idx="1"/>
          </p:nvPr>
        </p:nvSpPr>
        <p:spPr>
          <a:xfrm>
            <a:off x="1311800" y="2007522"/>
            <a:ext cx="15970360" cy="7078861"/>
          </a:xfrm>
        </p:spPr>
        <p:txBody>
          <a:bodyPr/>
          <a:lstStyle/>
          <a:p>
            <a:pPr marL="800100" indent="-571500" algn="just">
              <a:buSzPct val="100000"/>
              <a:buFont typeface="Wingdings" panose="05000000000000000000" pitchFamily="2" charset="2"/>
              <a:buChar char="ü"/>
            </a:pPr>
            <a:r>
              <a:rPr lang="en-IN" sz="4800" dirty="0">
                <a:solidFill>
                  <a:schemeClr val="tx1"/>
                </a:solidFill>
                <a:latin typeface="+mn-lt"/>
              </a:rPr>
              <a:t>Feature engineering is the process of using domain knowledge to extract features from raw data (Source- Wikipedia)</a:t>
            </a:r>
          </a:p>
          <a:p>
            <a:pPr marL="228600" indent="0" algn="just">
              <a:buSzPct val="100000"/>
            </a:pPr>
            <a:endParaRPr lang="en-IN" sz="4800" dirty="0">
              <a:solidFill>
                <a:schemeClr val="tx1"/>
              </a:solidFill>
              <a:latin typeface="+mn-lt"/>
            </a:endParaRPr>
          </a:p>
          <a:p>
            <a:pPr marL="800100" indent="-571500" algn="just">
              <a:buSzPct val="100000"/>
              <a:buFont typeface="Wingdings" panose="05000000000000000000" pitchFamily="2" charset="2"/>
              <a:buChar char="ü"/>
            </a:pPr>
            <a:r>
              <a:rPr lang="en-IN" sz="4800" dirty="0">
                <a:solidFill>
                  <a:schemeClr val="tx1"/>
                </a:solidFill>
                <a:latin typeface="+mn-lt"/>
              </a:rPr>
              <a:t>The feature engineering process is:</a:t>
            </a:r>
          </a:p>
          <a:p>
            <a:pPr marL="1371600" lvl="1" indent="-685800">
              <a:buFont typeface="Wingdings" panose="05000000000000000000" pitchFamily="2" charset="2"/>
              <a:buChar char="Ø"/>
            </a:pPr>
            <a:r>
              <a:rPr lang="en-IN" sz="4400" dirty="0">
                <a:solidFill>
                  <a:schemeClr val="tx1"/>
                </a:solidFill>
                <a:latin typeface="+mn-lt"/>
              </a:rPr>
              <a:t>Deciding what features to create;</a:t>
            </a:r>
          </a:p>
          <a:p>
            <a:pPr marL="1371600" lvl="1" indent="-685800">
              <a:buFont typeface="Wingdings" panose="05000000000000000000" pitchFamily="2" charset="2"/>
              <a:buChar char="Ø"/>
            </a:pPr>
            <a:r>
              <a:rPr lang="en-IN" sz="4400" dirty="0">
                <a:solidFill>
                  <a:schemeClr val="tx1"/>
                </a:solidFill>
                <a:latin typeface="+mn-lt"/>
              </a:rPr>
              <a:t>Creating features;</a:t>
            </a:r>
          </a:p>
          <a:p>
            <a:pPr marL="1371600" lvl="1" indent="-685800">
              <a:buFont typeface="Wingdings" panose="05000000000000000000" pitchFamily="2" charset="2"/>
              <a:buChar char="Ø"/>
            </a:pPr>
            <a:r>
              <a:rPr lang="en-IN" sz="4400" dirty="0">
                <a:solidFill>
                  <a:schemeClr val="tx1"/>
                </a:solidFill>
                <a:latin typeface="+mn-lt"/>
              </a:rPr>
              <a:t>Checking how the features work with your model;</a:t>
            </a:r>
          </a:p>
          <a:p>
            <a:pPr marL="1371600" lvl="1" indent="-685800">
              <a:buFont typeface="Wingdings" panose="05000000000000000000" pitchFamily="2" charset="2"/>
              <a:buChar char="Ø"/>
            </a:pPr>
            <a:r>
              <a:rPr lang="en-IN" sz="4400" dirty="0">
                <a:solidFill>
                  <a:schemeClr val="tx1"/>
                </a:solidFill>
                <a:latin typeface="+mn-lt"/>
              </a:rPr>
              <a:t>Discarding Features to test if created feature has reduced the model performance , if needed;</a:t>
            </a:r>
          </a:p>
        </p:txBody>
      </p:sp>
      <p:sp>
        <p:nvSpPr>
          <p:cNvPr id="4" name="TextBox 3">
            <a:extLst>
              <a:ext uri="{FF2B5EF4-FFF2-40B4-BE49-F238E27FC236}">
                <a16:creationId xmlns:a16="http://schemas.microsoft.com/office/drawing/2014/main" id="{277A00D3-A6EF-439A-B65E-688C9A6018AE}"/>
              </a:ext>
            </a:extLst>
          </p:cNvPr>
          <p:cNvSpPr txBox="1"/>
          <p:nvPr/>
        </p:nvSpPr>
        <p:spPr>
          <a:xfrm>
            <a:off x="5600700" y="372625"/>
            <a:ext cx="8069580"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What is Feature Engineering</a:t>
            </a:r>
            <a:endParaRPr lang="en-IN"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3613479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1000"/>
                                        <p:tgtEl>
                                          <p:spTgt spid="3">
                                            <p:txEl>
                                              <p:pRg st="3" end="3"/>
                                            </p:txEl>
                                          </p:spTgt>
                                        </p:tgtEl>
                                      </p:cBhvr>
                                    </p:animEffect>
                                    <p:anim calcmode="lin" valueType="num">
                                      <p:cBhvr>
                                        <p:cTn id="2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1000"/>
                                        <p:tgtEl>
                                          <p:spTgt spid="3">
                                            <p:txEl>
                                              <p:pRg st="4" end="4"/>
                                            </p:txEl>
                                          </p:spTgt>
                                        </p:tgtEl>
                                      </p:cBhvr>
                                    </p:animEffect>
                                    <p:anim calcmode="lin" valueType="num">
                                      <p:cBhvr>
                                        <p:cTn id="27"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Effect transition="in" filter="fade">
                                      <p:cBhvr>
                                        <p:cTn id="33" dur="1000"/>
                                        <p:tgtEl>
                                          <p:spTgt spid="3">
                                            <p:txEl>
                                              <p:pRg st="5" end="5"/>
                                            </p:txEl>
                                          </p:spTgt>
                                        </p:tgtEl>
                                      </p:cBhvr>
                                    </p:animEffect>
                                    <p:anim calcmode="lin" valueType="num">
                                      <p:cBhvr>
                                        <p:cTn id="34"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3">
                                            <p:txEl>
                                              <p:pRg st="6" end="6"/>
                                            </p:txEl>
                                          </p:spTgt>
                                        </p:tgtEl>
                                        <p:attrNameLst>
                                          <p:attrName>style.visibility</p:attrName>
                                        </p:attrNameLst>
                                      </p:cBhvr>
                                      <p:to>
                                        <p:strVal val="visible"/>
                                      </p:to>
                                    </p:set>
                                    <p:animEffect transition="in" filter="fade">
                                      <p:cBhvr>
                                        <p:cTn id="40" dur="1000"/>
                                        <p:tgtEl>
                                          <p:spTgt spid="3">
                                            <p:txEl>
                                              <p:pRg st="6" end="6"/>
                                            </p:txEl>
                                          </p:spTgt>
                                        </p:tgtEl>
                                      </p:cBhvr>
                                    </p:animEffect>
                                    <p:anim calcmode="lin" valueType="num">
                                      <p:cBhvr>
                                        <p:cTn id="41"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5213040-25C9-4E08-89F5-738887369381}"/>
              </a:ext>
            </a:extLst>
          </p:cNvPr>
          <p:cNvSpPr>
            <a:spLocks noGrp="1"/>
          </p:cNvSpPr>
          <p:nvPr>
            <p:ph type="body" idx="1"/>
          </p:nvPr>
        </p:nvSpPr>
        <p:spPr>
          <a:xfrm>
            <a:off x="800100" y="1386960"/>
            <a:ext cx="18083179" cy="9602629"/>
          </a:xfrm>
        </p:spPr>
        <p:txBody>
          <a:bodyPr/>
          <a:lstStyle/>
          <a:p>
            <a:pPr fontAlgn="base"/>
            <a:endParaRPr lang="en-IN" sz="4800" b="1" u="sng" dirty="0">
              <a:solidFill>
                <a:schemeClr val="tx1"/>
              </a:solidFill>
              <a:latin typeface="+mn-lt"/>
            </a:endParaRPr>
          </a:p>
          <a:p>
            <a:pPr fontAlgn="base"/>
            <a:r>
              <a:rPr lang="en-IN" sz="4800" b="1" u="sng" dirty="0">
                <a:solidFill>
                  <a:schemeClr val="tx1"/>
                </a:solidFill>
                <a:latin typeface="+mn-lt"/>
              </a:rPr>
              <a:t>Feature engineering </a:t>
            </a:r>
          </a:p>
          <a:p>
            <a:pPr fontAlgn="base"/>
            <a:endParaRPr lang="en-IN" sz="4800" b="1" u="sng" dirty="0">
              <a:solidFill>
                <a:schemeClr val="tx1"/>
              </a:solidFill>
              <a:latin typeface="+mn-lt"/>
            </a:endParaRPr>
          </a:p>
          <a:p>
            <a:pPr marL="914400" indent="-685800" algn="just" fontAlgn="base">
              <a:buFont typeface="Wingdings" panose="05000000000000000000" pitchFamily="2" charset="2"/>
              <a:buChar char="Ø"/>
            </a:pPr>
            <a:r>
              <a:rPr lang="en-IN" sz="4800" dirty="0">
                <a:solidFill>
                  <a:schemeClr val="tx1"/>
                </a:solidFill>
                <a:latin typeface="+mn-lt"/>
              </a:rPr>
              <a:t>Enables to build more complex models than in comparison to what could be made with only raw data. </a:t>
            </a:r>
          </a:p>
          <a:p>
            <a:pPr marL="914400" indent="-685800" algn="just" fontAlgn="base">
              <a:buFont typeface="Wingdings" panose="05000000000000000000" pitchFamily="2" charset="2"/>
              <a:buChar char="Ø"/>
            </a:pPr>
            <a:r>
              <a:rPr lang="en-IN" sz="4800" dirty="0">
                <a:solidFill>
                  <a:schemeClr val="tx1"/>
                </a:solidFill>
                <a:latin typeface="+mn-lt"/>
              </a:rPr>
              <a:t>Also allows to build interpretable models from any amount of data.</a:t>
            </a:r>
          </a:p>
          <a:p>
            <a:pPr algn="just" fontAlgn="base"/>
            <a:endParaRPr lang="en-IN" sz="4800" dirty="0">
              <a:solidFill>
                <a:schemeClr val="tx1"/>
              </a:solidFill>
              <a:latin typeface="+mn-lt"/>
            </a:endParaRPr>
          </a:p>
          <a:p>
            <a:pPr algn="just" fontAlgn="base"/>
            <a:r>
              <a:rPr lang="en-IN" sz="4800" b="1" u="sng" dirty="0">
                <a:solidFill>
                  <a:schemeClr val="tx1"/>
                </a:solidFill>
                <a:latin typeface="+mn-lt"/>
              </a:rPr>
              <a:t>Feature selection</a:t>
            </a:r>
          </a:p>
          <a:p>
            <a:pPr algn="just" fontAlgn="base"/>
            <a:endParaRPr lang="en-IN" sz="4800" b="1" u="sng" dirty="0">
              <a:solidFill>
                <a:schemeClr val="tx1"/>
              </a:solidFill>
              <a:latin typeface="+mn-lt"/>
            </a:endParaRPr>
          </a:p>
          <a:p>
            <a:pPr marL="914400" indent="-685800" algn="just" fontAlgn="base">
              <a:buFont typeface="Wingdings" panose="05000000000000000000" pitchFamily="2" charset="2"/>
              <a:buChar char="Ø"/>
            </a:pPr>
            <a:r>
              <a:rPr lang="en-IN" sz="4800" dirty="0">
                <a:solidFill>
                  <a:schemeClr val="tx1"/>
                </a:solidFill>
                <a:latin typeface="+mn-lt"/>
              </a:rPr>
              <a:t>Helps to limit these features to a manageable number. </a:t>
            </a:r>
          </a:p>
          <a:p>
            <a:pPr marL="914400" indent="-685800" algn="just" fontAlgn="base">
              <a:buFont typeface="Wingdings" panose="05000000000000000000" pitchFamily="2" charset="2"/>
              <a:buChar char="Ø"/>
            </a:pPr>
            <a:r>
              <a:rPr lang="en-IN" sz="4800" dirty="0">
                <a:solidFill>
                  <a:schemeClr val="tx1"/>
                </a:solidFill>
                <a:latin typeface="+mn-lt"/>
              </a:rPr>
              <a:t>Will reduce the risk of overwhelming the algorithms</a:t>
            </a:r>
          </a:p>
          <a:p>
            <a:pPr marL="914400" indent="-685800" algn="just" fontAlgn="base">
              <a:buFont typeface="Wingdings" panose="05000000000000000000" pitchFamily="2" charset="2"/>
              <a:buChar char="Ø"/>
            </a:pPr>
            <a:r>
              <a:rPr lang="en-IN" sz="4800" dirty="0">
                <a:solidFill>
                  <a:schemeClr val="tx1"/>
                </a:solidFill>
                <a:latin typeface="+mn-lt"/>
              </a:rPr>
              <a:t>Trims down computation time</a:t>
            </a:r>
            <a:endParaRPr lang="en-IN" sz="4800" dirty="0">
              <a:solidFill>
                <a:schemeClr val="tx1"/>
              </a:solidFill>
              <a:latin typeface="+mj-lt"/>
            </a:endParaRPr>
          </a:p>
        </p:txBody>
      </p:sp>
      <p:sp>
        <p:nvSpPr>
          <p:cNvPr id="5" name="TextBox 4">
            <a:extLst>
              <a:ext uri="{FF2B5EF4-FFF2-40B4-BE49-F238E27FC236}">
                <a16:creationId xmlns:a16="http://schemas.microsoft.com/office/drawing/2014/main" id="{619A4520-7451-4FBC-A3AC-1C0A365D36C0}"/>
              </a:ext>
            </a:extLst>
          </p:cNvPr>
          <p:cNvSpPr txBox="1"/>
          <p:nvPr/>
        </p:nvSpPr>
        <p:spPr>
          <a:xfrm>
            <a:off x="4348976" y="319761"/>
            <a:ext cx="14101914" cy="1569660"/>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pPr algn="ctr"/>
            <a:r>
              <a:rPr lang="en-IN" sz="4800" dirty="0"/>
              <a:t>Difference between Feature Engineering &amp; Feature Selection</a:t>
            </a: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2216401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 calcmode="lin" valueType="num">
                                      <p:cBhvr additive="base">
                                        <p:cTn id="1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3" end="3"/>
                                            </p:txEl>
                                          </p:spTgt>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 calcmode="lin" valueType="num">
                                      <p:cBhvr additive="base">
                                        <p:cTn id="1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1000"/>
                                        <p:tgtEl>
                                          <p:spTgt spid="3">
                                            <p:txEl>
                                              <p:pRg st="6" end="6"/>
                                            </p:txEl>
                                          </p:spTgt>
                                        </p:tgtEl>
                                      </p:cBhvr>
                                    </p:animEffect>
                                    <p:anim calcmode="lin" valueType="num">
                                      <p:cBhvr>
                                        <p:cTn id="24"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25"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grpId="0" nodeType="click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1000"/>
                                        <p:tgtEl>
                                          <p:spTgt spid="3">
                                            <p:txEl>
                                              <p:pRg st="8" end="8"/>
                                            </p:txEl>
                                          </p:spTgt>
                                        </p:tgtEl>
                                      </p:cBhvr>
                                    </p:animEffect>
                                    <p:anim calcmode="lin" valueType="num">
                                      <p:cBhvr>
                                        <p:cTn id="31"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32" dur="1000" fill="hold"/>
                                        <p:tgtEl>
                                          <p:spTgt spid="3">
                                            <p:txEl>
                                              <p:pRg st="8" end="8"/>
                                            </p:txEl>
                                          </p:spTgt>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animEffect transition="in" filter="fade">
                                      <p:cBhvr>
                                        <p:cTn id="35" dur="1000"/>
                                        <p:tgtEl>
                                          <p:spTgt spid="3">
                                            <p:txEl>
                                              <p:pRg st="9" end="9"/>
                                            </p:txEl>
                                          </p:spTgt>
                                        </p:tgtEl>
                                      </p:cBhvr>
                                    </p:animEffect>
                                    <p:anim calcmode="lin" valueType="num">
                                      <p:cBhvr>
                                        <p:cTn id="36"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9" end="9"/>
                                            </p:txEl>
                                          </p:spTgt>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3">
                                            <p:txEl>
                                              <p:pRg st="10" end="10"/>
                                            </p:txEl>
                                          </p:spTgt>
                                        </p:tgtEl>
                                        <p:attrNameLst>
                                          <p:attrName>style.visibility</p:attrName>
                                        </p:attrNameLst>
                                      </p:cBhvr>
                                      <p:to>
                                        <p:strVal val="visible"/>
                                      </p:to>
                                    </p:set>
                                    <p:animEffect transition="in" filter="fade">
                                      <p:cBhvr>
                                        <p:cTn id="40" dur="1000"/>
                                        <p:tgtEl>
                                          <p:spTgt spid="3">
                                            <p:txEl>
                                              <p:pRg st="10" end="10"/>
                                            </p:txEl>
                                          </p:spTgt>
                                        </p:tgtEl>
                                      </p:cBhvr>
                                    </p:animEffect>
                                    <p:anim calcmode="lin" valueType="num">
                                      <p:cBhvr>
                                        <p:cTn id="41"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0F1F3"/>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2802</TotalTime>
  <Words>852</Words>
  <Application>Microsoft Office PowerPoint</Application>
  <PresentationFormat>Custom</PresentationFormat>
  <Paragraphs>108</Paragraphs>
  <Slides>14</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Calibri</vt:lpstr>
      <vt:lpstr>Candara</vt:lpstr>
      <vt:lpstr>Montserrat Medium</vt:lpstr>
      <vt:lpstr>Arial</vt:lpstr>
      <vt:lpstr>Montserrat</vt:lpstr>
      <vt:lpstr>Arial</vt:lpstr>
      <vt:lpstr>Montserrat ExtraBold</vt:lpstr>
      <vt:lpstr>Wingdings</vt:lpstr>
      <vt:lpstr>Office Theme</vt:lpstr>
      <vt:lpstr>Credit Card Default  (End to End Case Study)    Anjana Agrawal 4th Dec &amp; 5th Dec , 2021</vt:lpstr>
      <vt:lpstr>Preliminary Glimpse of a Credit Card Statement</vt:lpstr>
      <vt:lpstr>Credit Card Terminology</vt:lpstr>
      <vt:lpstr>Dataset Facts</vt:lpstr>
      <vt:lpstr>Case Study</vt:lpstr>
      <vt:lpstr>Episode 1</vt:lpstr>
      <vt:lpstr>Episode 2</vt:lpstr>
      <vt:lpstr>PowerPoint Presentation</vt:lpstr>
      <vt:lpstr>PowerPoint Presentation</vt:lpstr>
      <vt:lpstr>PowerPoint Presentation</vt:lpstr>
      <vt:lpstr>PowerPoint Presentation</vt:lpstr>
      <vt:lpstr>PowerPoint Presentation</vt:lpstr>
      <vt:lpstr>PowerPoint Presentation</vt:lpstr>
      <vt:lpstr>HAPPY LEARNING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PYTHON</dc:title>
  <dc:creator>Nitin Goyal</dc:creator>
  <cp:lastModifiedBy>Anjana</cp:lastModifiedBy>
  <cp:revision>282</cp:revision>
  <dcterms:created xsi:type="dcterms:W3CDTF">2019-08-28T14:09:39Z</dcterms:created>
  <dcterms:modified xsi:type="dcterms:W3CDTF">2021-11-30T04:53:35Z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2019-08-28T00:00:00Z</vt:filetime>
  </property>
  <property fmtid="{D5CDD505-2E9C-101B-9397-08002B2CF9AE}" pid="3" name="Creator">
    <vt:lpwstr>Adobe Illustrator CC 23.0 (Macintosh)</vt:lpwstr>
  </property>
  <property fmtid="{D5CDD505-2E9C-101B-9397-08002B2CF9AE}" pid="4" name="LastSaved">
    <vt:filetime>2019-08-28T00:00:00Z</vt:filetime>
  </property>
</Properties>
</file>